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36B994-06B0-4B0F-BD2D-CF418F24585F}" v="38" dt="2025-08-28T12:32:06.0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6" d="100"/>
          <a:sy n="66" d="100"/>
        </p:scale>
        <p:origin x="1330" y="2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iro Andrade V" userId="74cd6575340e9a00" providerId="LiveId" clId="{6836B994-06B0-4B0F-BD2D-CF418F24585F}"/>
    <pc:docChg chg="custSel addSld delSld modSld">
      <pc:chgData name="Jairo Andrade V" userId="74cd6575340e9a00" providerId="LiveId" clId="{6836B994-06B0-4B0F-BD2D-CF418F24585F}" dt="2025-08-28T12:33:41.019" v="133" actId="6549"/>
      <pc:docMkLst>
        <pc:docMk/>
      </pc:docMkLst>
      <pc:sldChg chg="modSp mod">
        <pc:chgData name="Jairo Andrade V" userId="74cd6575340e9a00" providerId="LiveId" clId="{6836B994-06B0-4B0F-BD2D-CF418F24585F}" dt="2025-08-28T12:33:41.019" v="133" actId="6549"/>
        <pc:sldMkLst>
          <pc:docMk/>
          <pc:sldMk cId="3894038998" sldId="256"/>
        </pc:sldMkLst>
        <pc:spChg chg="mod">
          <ac:chgData name="Jairo Andrade V" userId="74cd6575340e9a00" providerId="LiveId" clId="{6836B994-06B0-4B0F-BD2D-CF418F24585F}" dt="2025-08-28T12:33:41.019" v="133" actId="6549"/>
          <ac:spMkLst>
            <pc:docMk/>
            <pc:sldMk cId="3894038998" sldId="256"/>
            <ac:spMk id="3" creationId="{619EC1E2-4BE1-3218-9D63-CBE7EA99104F}"/>
          </ac:spMkLst>
        </pc:spChg>
      </pc:sldChg>
      <pc:sldChg chg="modSp new mod">
        <pc:chgData name="Jairo Andrade V" userId="74cd6575340e9a00" providerId="LiveId" clId="{6836B994-06B0-4B0F-BD2D-CF418F24585F}" dt="2025-08-28T12:27:55.785" v="73" actId="20577"/>
        <pc:sldMkLst>
          <pc:docMk/>
          <pc:sldMk cId="821874524" sldId="257"/>
        </pc:sldMkLst>
        <pc:spChg chg="mod">
          <ac:chgData name="Jairo Andrade V" userId="74cd6575340e9a00" providerId="LiveId" clId="{6836B994-06B0-4B0F-BD2D-CF418F24585F}" dt="2025-08-28T12:27:55.785" v="73" actId="20577"/>
          <ac:spMkLst>
            <pc:docMk/>
            <pc:sldMk cId="821874524" sldId="257"/>
            <ac:spMk id="2" creationId="{98F6B472-6AD9-9226-61E0-72ECF1BF7108}"/>
          </ac:spMkLst>
        </pc:spChg>
        <pc:spChg chg="mod">
          <ac:chgData name="Jairo Andrade V" userId="74cd6575340e9a00" providerId="LiveId" clId="{6836B994-06B0-4B0F-BD2D-CF418F24585F}" dt="2025-08-28T12:13:55.816" v="2"/>
          <ac:spMkLst>
            <pc:docMk/>
            <pc:sldMk cId="821874524" sldId="257"/>
            <ac:spMk id="3" creationId="{C6BF3941-AE1A-735A-9BDB-86E9DFFF4921}"/>
          </ac:spMkLst>
        </pc:spChg>
      </pc:sldChg>
      <pc:sldChg chg="modSp new mod">
        <pc:chgData name="Jairo Andrade V" userId="74cd6575340e9a00" providerId="LiveId" clId="{6836B994-06B0-4B0F-BD2D-CF418F24585F}" dt="2025-08-28T12:28:09.035" v="75" actId="20577"/>
        <pc:sldMkLst>
          <pc:docMk/>
          <pc:sldMk cId="3021384798" sldId="258"/>
        </pc:sldMkLst>
        <pc:spChg chg="mod">
          <ac:chgData name="Jairo Andrade V" userId="74cd6575340e9a00" providerId="LiveId" clId="{6836B994-06B0-4B0F-BD2D-CF418F24585F}" dt="2025-08-28T12:28:09.035" v="75" actId="20577"/>
          <ac:spMkLst>
            <pc:docMk/>
            <pc:sldMk cId="3021384798" sldId="258"/>
            <ac:spMk id="2" creationId="{D36FACF3-9412-CBC8-9555-AA0380E14D27}"/>
          </ac:spMkLst>
        </pc:spChg>
        <pc:spChg chg="mod">
          <ac:chgData name="Jairo Andrade V" userId="74cd6575340e9a00" providerId="LiveId" clId="{6836B994-06B0-4B0F-BD2D-CF418F24585F}" dt="2025-08-28T12:14:49.614" v="5"/>
          <ac:spMkLst>
            <pc:docMk/>
            <pc:sldMk cId="3021384798" sldId="258"/>
            <ac:spMk id="3" creationId="{6DF59E0E-92B0-7629-077C-6E6CE8EFA28F}"/>
          </ac:spMkLst>
        </pc:spChg>
      </pc:sldChg>
      <pc:sldChg chg="modSp new mod">
        <pc:chgData name="Jairo Andrade V" userId="74cd6575340e9a00" providerId="LiveId" clId="{6836B994-06B0-4B0F-BD2D-CF418F24585F}" dt="2025-08-28T12:28:15.444" v="76"/>
        <pc:sldMkLst>
          <pc:docMk/>
          <pc:sldMk cId="3172758350" sldId="259"/>
        </pc:sldMkLst>
        <pc:spChg chg="mod">
          <ac:chgData name="Jairo Andrade V" userId="74cd6575340e9a00" providerId="LiveId" clId="{6836B994-06B0-4B0F-BD2D-CF418F24585F}" dt="2025-08-28T12:28:15.444" v="76"/>
          <ac:spMkLst>
            <pc:docMk/>
            <pc:sldMk cId="3172758350" sldId="259"/>
            <ac:spMk id="2" creationId="{1DBF3425-2D27-81FA-A98B-09A423ACD497}"/>
          </ac:spMkLst>
        </pc:spChg>
        <pc:spChg chg="mod">
          <ac:chgData name="Jairo Andrade V" userId="74cd6575340e9a00" providerId="LiveId" clId="{6836B994-06B0-4B0F-BD2D-CF418F24585F}" dt="2025-08-28T12:15:23.933" v="9" actId="27636"/>
          <ac:spMkLst>
            <pc:docMk/>
            <pc:sldMk cId="3172758350" sldId="259"/>
            <ac:spMk id="3" creationId="{823C1AFC-667C-B0BD-A67B-3E048EAA4050}"/>
          </ac:spMkLst>
        </pc:spChg>
      </pc:sldChg>
      <pc:sldChg chg="modSp new mod">
        <pc:chgData name="Jairo Andrade V" userId="74cd6575340e9a00" providerId="LiveId" clId="{6836B994-06B0-4B0F-BD2D-CF418F24585F}" dt="2025-08-28T12:28:26.559" v="78" actId="20577"/>
        <pc:sldMkLst>
          <pc:docMk/>
          <pc:sldMk cId="2098142461" sldId="260"/>
        </pc:sldMkLst>
        <pc:spChg chg="mod">
          <ac:chgData name="Jairo Andrade V" userId="74cd6575340e9a00" providerId="LiveId" clId="{6836B994-06B0-4B0F-BD2D-CF418F24585F}" dt="2025-08-28T12:28:26.559" v="78" actId="20577"/>
          <ac:spMkLst>
            <pc:docMk/>
            <pc:sldMk cId="2098142461" sldId="260"/>
            <ac:spMk id="2" creationId="{6645CC5D-32C9-A3E7-0FE1-72BAE57BFDB7}"/>
          </ac:spMkLst>
        </pc:spChg>
        <pc:spChg chg="mod">
          <ac:chgData name="Jairo Andrade V" userId="74cd6575340e9a00" providerId="LiveId" clId="{6836B994-06B0-4B0F-BD2D-CF418F24585F}" dt="2025-08-28T12:16:02.951" v="13" actId="27636"/>
          <ac:spMkLst>
            <pc:docMk/>
            <pc:sldMk cId="2098142461" sldId="260"/>
            <ac:spMk id="3" creationId="{3269290F-C67A-9899-C44F-01D60641FEB6}"/>
          </ac:spMkLst>
        </pc:spChg>
      </pc:sldChg>
      <pc:sldChg chg="modSp new mod">
        <pc:chgData name="Jairo Andrade V" userId="74cd6575340e9a00" providerId="LiveId" clId="{6836B994-06B0-4B0F-BD2D-CF418F24585F}" dt="2025-08-28T12:28:41.280" v="80" actId="20577"/>
        <pc:sldMkLst>
          <pc:docMk/>
          <pc:sldMk cId="4012495589" sldId="261"/>
        </pc:sldMkLst>
        <pc:spChg chg="mod">
          <ac:chgData name="Jairo Andrade V" userId="74cd6575340e9a00" providerId="LiveId" clId="{6836B994-06B0-4B0F-BD2D-CF418F24585F}" dt="2025-08-28T12:28:41.280" v="80" actId="20577"/>
          <ac:spMkLst>
            <pc:docMk/>
            <pc:sldMk cId="4012495589" sldId="261"/>
            <ac:spMk id="2" creationId="{DD2C733B-8297-CAFC-389D-92A92656464A}"/>
          </ac:spMkLst>
        </pc:spChg>
        <pc:spChg chg="mod">
          <ac:chgData name="Jairo Andrade V" userId="74cd6575340e9a00" providerId="LiveId" clId="{6836B994-06B0-4B0F-BD2D-CF418F24585F}" dt="2025-08-28T12:16:40.649" v="17" actId="27636"/>
          <ac:spMkLst>
            <pc:docMk/>
            <pc:sldMk cId="4012495589" sldId="261"/>
            <ac:spMk id="3" creationId="{DCD4DF0C-9BF4-C1D6-942F-44182885124B}"/>
          </ac:spMkLst>
        </pc:spChg>
      </pc:sldChg>
      <pc:sldChg chg="modSp new mod">
        <pc:chgData name="Jairo Andrade V" userId="74cd6575340e9a00" providerId="LiveId" clId="{6836B994-06B0-4B0F-BD2D-CF418F24585F}" dt="2025-08-28T12:28:50.367" v="81"/>
        <pc:sldMkLst>
          <pc:docMk/>
          <pc:sldMk cId="3014468216" sldId="262"/>
        </pc:sldMkLst>
        <pc:spChg chg="mod">
          <ac:chgData name="Jairo Andrade V" userId="74cd6575340e9a00" providerId="LiveId" clId="{6836B994-06B0-4B0F-BD2D-CF418F24585F}" dt="2025-08-28T12:28:50.367" v="81"/>
          <ac:spMkLst>
            <pc:docMk/>
            <pc:sldMk cId="3014468216" sldId="262"/>
            <ac:spMk id="2" creationId="{EBB243E7-DDC0-F161-3BC4-36DE3AAE26E2}"/>
          </ac:spMkLst>
        </pc:spChg>
        <pc:spChg chg="mod">
          <ac:chgData name="Jairo Andrade V" userId="74cd6575340e9a00" providerId="LiveId" clId="{6836B994-06B0-4B0F-BD2D-CF418F24585F}" dt="2025-08-28T12:17:18.843" v="20"/>
          <ac:spMkLst>
            <pc:docMk/>
            <pc:sldMk cId="3014468216" sldId="262"/>
            <ac:spMk id="3" creationId="{CC1DE59B-8F3D-8FDA-4C05-0F4C03053B48}"/>
          </ac:spMkLst>
        </pc:spChg>
      </pc:sldChg>
      <pc:sldChg chg="modSp new mod">
        <pc:chgData name="Jairo Andrade V" userId="74cd6575340e9a00" providerId="LiveId" clId="{6836B994-06B0-4B0F-BD2D-CF418F24585F}" dt="2025-08-28T12:28:59.703" v="82"/>
        <pc:sldMkLst>
          <pc:docMk/>
          <pc:sldMk cId="3527942871" sldId="263"/>
        </pc:sldMkLst>
        <pc:spChg chg="mod">
          <ac:chgData name="Jairo Andrade V" userId="74cd6575340e9a00" providerId="LiveId" clId="{6836B994-06B0-4B0F-BD2D-CF418F24585F}" dt="2025-08-28T12:28:59.703" v="82"/>
          <ac:spMkLst>
            <pc:docMk/>
            <pc:sldMk cId="3527942871" sldId="263"/>
            <ac:spMk id="2" creationId="{C1F1E9E9-3579-4F92-B6D2-189A0C8602F3}"/>
          </ac:spMkLst>
        </pc:spChg>
        <pc:spChg chg="mod">
          <ac:chgData name="Jairo Andrade V" userId="74cd6575340e9a00" providerId="LiveId" clId="{6836B994-06B0-4B0F-BD2D-CF418F24585F}" dt="2025-08-28T12:17:57.201" v="23"/>
          <ac:spMkLst>
            <pc:docMk/>
            <pc:sldMk cId="3527942871" sldId="263"/>
            <ac:spMk id="3" creationId="{8ACDB487-D6A0-7F6E-310F-69349BBE91A0}"/>
          </ac:spMkLst>
        </pc:spChg>
      </pc:sldChg>
      <pc:sldChg chg="modSp new mod">
        <pc:chgData name="Jairo Andrade V" userId="74cd6575340e9a00" providerId="LiveId" clId="{6836B994-06B0-4B0F-BD2D-CF418F24585F}" dt="2025-08-28T12:29:14.831" v="85" actId="1036"/>
        <pc:sldMkLst>
          <pc:docMk/>
          <pc:sldMk cId="4089563709" sldId="264"/>
        </pc:sldMkLst>
        <pc:spChg chg="mod">
          <ac:chgData name="Jairo Andrade V" userId="74cd6575340e9a00" providerId="LiveId" clId="{6836B994-06B0-4B0F-BD2D-CF418F24585F}" dt="2025-08-28T12:29:08.491" v="83"/>
          <ac:spMkLst>
            <pc:docMk/>
            <pc:sldMk cId="4089563709" sldId="264"/>
            <ac:spMk id="2" creationId="{2676CA52-10AA-6A62-2A8C-0812184311AA}"/>
          </ac:spMkLst>
        </pc:spChg>
        <pc:spChg chg="mod">
          <ac:chgData name="Jairo Andrade V" userId="74cd6575340e9a00" providerId="LiveId" clId="{6836B994-06B0-4B0F-BD2D-CF418F24585F}" dt="2025-08-28T12:29:14.831" v="85" actId="1036"/>
          <ac:spMkLst>
            <pc:docMk/>
            <pc:sldMk cId="4089563709" sldId="264"/>
            <ac:spMk id="3" creationId="{C3A6A65C-27D0-9A97-6952-99BDC9D60148}"/>
          </ac:spMkLst>
        </pc:spChg>
      </pc:sldChg>
      <pc:sldChg chg="modSp new mod">
        <pc:chgData name="Jairo Andrade V" userId="74cd6575340e9a00" providerId="LiveId" clId="{6836B994-06B0-4B0F-BD2D-CF418F24585F}" dt="2025-08-28T12:30:03.186" v="87"/>
        <pc:sldMkLst>
          <pc:docMk/>
          <pc:sldMk cId="64212460" sldId="265"/>
        </pc:sldMkLst>
        <pc:spChg chg="mod">
          <ac:chgData name="Jairo Andrade V" userId="74cd6575340e9a00" providerId="LiveId" clId="{6836B994-06B0-4B0F-BD2D-CF418F24585F}" dt="2025-08-28T12:30:03.186" v="87"/>
          <ac:spMkLst>
            <pc:docMk/>
            <pc:sldMk cId="64212460" sldId="265"/>
            <ac:spMk id="2" creationId="{31D5E113-2C81-7447-E789-B200B33C2574}"/>
          </ac:spMkLst>
        </pc:spChg>
        <pc:spChg chg="mod">
          <ac:chgData name="Jairo Andrade V" userId="74cd6575340e9a00" providerId="LiveId" clId="{6836B994-06B0-4B0F-BD2D-CF418F24585F}" dt="2025-08-28T12:19:17.002" v="34" actId="5793"/>
          <ac:spMkLst>
            <pc:docMk/>
            <pc:sldMk cId="64212460" sldId="265"/>
            <ac:spMk id="3" creationId="{8868A00C-7852-A3D6-AC8E-CEF8F2A4B9AF}"/>
          </ac:spMkLst>
        </pc:spChg>
      </pc:sldChg>
      <pc:sldChg chg="modSp new mod">
        <pc:chgData name="Jairo Andrade V" userId="74cd6575340e9a00" providerId="LiveId" clId="{6836B994-06B0-4B0F-BD2D-CF418F24585F}" dt="2025-08-28T12:30:15.016" v="88"/>
        <pc:sldMkLst>
          <pc:docMk/>
          <pc:sldMk cId="737306537" sldId="266"/>
        </pc:sldMkLst>
        <pc:spChg chg="mod">
          <ac:chgData name="Jairo Andrade V" userId="74cd6575340e9a00" providerId="LiveId" clId="{6836B994-06B0-4B0F-BD2D-CF418F24585F}" dt="2025-08-28T12:30:15.016" v="88"/>
          <ac:spMkLst>
            <pc:docMk/>
            <pc:sldMk cId="737306537" sldId="266"/>
            <ac:spMk id="2" creationId="{AB5B3ADA-2F6A-075C-C4B9-C82596320251}"/>
          </ac:spMkLst>
        </pc:spChg>
        <pc:spChg chg="mod">
          <ac:chgData name="Jairo Andrade V" userId="74cd6575340e9a00" providerId="LiveId" clId="{6836B994-06B0-4B0F-BD2D-CF418F24585F}" dt="2025-08-28T12:19:57.834" v="38" actId="27636"/>
          <ac:spMkLst>
            <pc:docMk/>
            <pc:sldMk cId="737306537" sldId="266"/>
            <ac:spMk id="3" creationId="{039335E1-E486-B5C1-9716-9D7170512843}"/>
          </ac:spMkLst>
        </pc:spChg>
      </pc:sldChg>
      <pc:sldChg chg="modSp new mod">
        <pc:chgData name="Jairo Andrade V" userId="74cd6575340e9a00" providerId="LiveId" clId="{6836B994-06B0-4B0F-BD2D-CF418F24585F}" dt="2025-08-28T12:30:25.753" v="89"/>
        <pc:sldMkLst>
          <pc:docMk/>
          <pc:sldMk cId="3822465126" sldId="267"/>
        </pc:sldMkLst>
        <pc:spChg chg="mod">
          <ac:chgData name="Jairo Andrade V" userId="74cd6575340e9a00" providerId="LiveId" clId="{6836B994-06B0-4B0F-BD2D-CF418F24585F}" dt="2025-08-28T12:30:25.753" v="89"/>
          <ac:spMkLst>
            <pc:docMk/>
            <pc:sldMk cId="3822465126" sldId="267"/>
            <ac:spMk id="2" creationId="{4FB2FB0B-E9EE-35E8-4E44-F1B0041A58C7}"/>
          </ac:spMkLst>
        </pc:spChg>
        <pc:spChg chg="mod">
          <ac:chgData name="Jairo Andrade V" userId="74cd6575340e9a00" providerId="LiveId" clId="{6836B994-06B0-4B0F-BD2D-CF418F24585F}" dt="2025-08-28T12:20:36.230" v="41"/>
          <ac:spMkLst>
            <pc:docMk/>
            <pc:sldMk cId="3822465126" sldId="267"/>
            <ac:spMk id="3" creationId="{6F1F2C1E-9812-1964-471A-6FA5B5063DE4}"/>
          </ac:spMkLst>
        </pc:spChg>
      </pc:sldChg>
      <pc:sldChg chg="modSp new mod">
        <pc:chgData name="Jairo Andrade V" userId="74cd6575340e9a00" providerId="LiveId" clId="{6836B994-06B0-4B0F-BD2D-CF418F24585F}" dt="2025-08-28T12:30:39.782" v="91" actId="20577"/>
        <pc:sldMkLst>
          <pc:docMk/>
          <pc:sldMk cId="3014037589" sldId="268"/>
        </pc:sldMkLst>
        <pc:spChg chg="mod">
          <ac:chgData name="Jairo Andrade V" userId="74cd6575340e9a00" providerId="LiveId" clId="{6836B994-06B0-4B0F-BD2D-CF418F24585F}" dt="2025-08-28T12:30:39.782" v="91" actId="20577"/>
          <ac:spMkLst>
            <pc:docMk/>
            <pc:sldMk cId="3014037589" sldId="268"/>
            <ac:spMk id="2" creationId="{64B81D03-27B9-E90D-D466-1171FBD69C74}"/>
          </ac:spMkLst>
        </pc:spChg>
        <pc:spChg chg="mod">
          <ac:chgData name="Jairo Andrade V" userId="74cd6575340e9a00" providerId="LiveId" clId="{6836B994-06B0-4B0F-BD2D-CF418F24585F}" dt="2025-08-28T12:21:21.378" v="46" actId="20577"/>
          <ac:spMkLst>
            <pc:docMk/>
            <pc:sldMk cId="3014037589" sldId="268"/>
            <ac:spMk id="3" creationId="{4AE5746C-82BD-C93C-F3C8-D4058832697C}"/>
          </ac:spMkLst>
        </pc:spChg>
      </pc:sldChg>
      <pc:sldChg chg="modSp new mod">
        <pc:chgData name="Jairo Andrade V" userId="74cd6575340e9a00" providerId="LiveId" clId="{6836B994-06B0-4B0F-BD2D-CF418F24585F}" dt="2025-08-28T12:31:11.010" v="92"/>
        <pc:sldMkLst>
          <pc:docMk/>
          <pc:sldMk cId="1070181675" sldId="269"/>
        </pc:sldMkLst>
        <pc:spChg chg="mod">
          <ac:chgData name="Jairo Andrade V" userId="74cd6575340e9a00" providerId="LiveId" clId="{6836B994-06B0-4B0F-BD2D-CF418F24585F}" dt="2025-08-28T12:31:11.010" v="92"/>
          <ac:spMkLst>
            <pc:docMk/>
            <pc:sldMk cId="1070181675" sldId="269"/>
            <ac:spMk id="2" creationId="{36074A03-652D-9CE4-A5FD-250097E7334D}"/>
          </ac:spMkLst>
        </pc:spChg>
        <pc:spChg chg="mod">
          <ac:chgData name="Jairo Andrade V" userId="74cd6575340e9a00" providerId="LiveId" clId="{6836B994-06B0-4B0F-BD2D-CF418F24585F}" dt="2025-08-28T12:22:03.974" v="49"/>
          <ac:spMkLst>
            <pc:docMk/>
            <pc:sldMk cId="1070181675" sldId="269"/>
            <ac:spMk id="3" creationId="{4B9382E7-F5D3-3C93-3E78-242423DDEEF3}"/>
          </ac:spMkLst>
        </pc:spChg>
      </pc:sldChg>
      <pc:sldChg chg="modSp new mod">
        <pc:chgData name="Jairo Andrade V" userId="74cd6575340e9a00" providerId="LiveId" clId="{6836B994-06B0-4B0F-BD2D-CF418F24585F}" dt="2025-08-28T12:31:22.030" v="93"/>
        <pc:sldMkLst>
          <pc:docMk/>
          <pc:sldMk cId="1854250343" sldId="270"/>
        </pc:sldMkLst>
        <pc:spChg chg="mod">
          <ac:chgData name="Jairo Andrade V" userId="74cd6575340e9a00" providerId="LiveId" clId="{6836B994-06B0-4B0F-BD2D-CF418F24585F}" dt="2025-08-28T12:31:22.030" v="93"/>
          <ac:spMkLst>
            <pc:docMk/>
            <pc:sldMk cId="1854250343" sldId="270"/>
            <ac:spMk id="2" creationId="{1FBD1CB1-E561-C4C4-3B2E-7C6AE6D80C98}"/>
          </ac:spMkLst>
        </pc:spChg>
        <pc:spChg chg="mod">
          <ac:chgData name="Jairo Andrade V" userId="74cd6575340e9a00" providerId="LiveId" clId="{6836B994-06B0-4B0F-BD2D-CF418F24585F}" dt="2025-08-28T12:22:45.164" v="52"/>
          <ac:spMkLst>
            <pc:docMk/>
            <pc:sldMk cId="1854250343" sldId="270"/>
            <ac:spMk id="3" creationId="{4B781866-B5B0-A270-3084-F441270BEE49}"/>
          </ac:spMkLst>
        </pc:spChg>
      </pc:sldChg>
      <pc:sldChg chg="modSp new mod">
        <pc:chgData name="Jairo Andrade V" userId="74cd6575340e9a00" providerId="LiveId" clId="{6836B994-06B0-4B0F-BD2D-CF418F24585F}" dt="2025-08-28T12:31:30.433" v="94"/>
        <pc:sldMkLst>
          <pc:docMk/>
          <pc:sldMk cId="489106811" sldId="271"/>
        </pc:sldMkLst>
        <pc:spChg chg="mod">
          <ac:chgData name="Jairo Andrade V" userId="74cd6575340e9a00" providerId="LiveId" clId="{6836B994-06B0-4B0F-BD2D-CF418F24585F}" dt="2025-08-28T12:31:30.433" v="94"/>
          <ac:spMkLst>
            <pc:docMk/>
            <pc:sldMk cId="489106811" sldId="271"/>
            <ac:spMk id="2" creationId="{714E4181-B94E-D613-991E-B23B363D7BFB}"/>
          </ac:spMkLst>
        </pc:spChg>
        <pc:spChg chg="mod">
          <ac:chgData name="Jairo Andrade V" userId="74cd6575340e9a00" providerId="LiveId" clId="{6836B994-06B0-4B0F-BD2D-CF418F24585F}" dt="2025-08-28T12:23:42.305" v="55"/>
          <ac:spMkLst>
            <pc:docMk/>
            <pc:sldMk cId="489106811" sldId="271"/>
            <ac:spMk id="3" creationId="{BD630238-76A3-38EE-AD7A-6920CCF1A49B}"/>
          </ac:spMkLst>
        </pc:spChg>
      </pc:sldChg>
      <pc:sldChg chg="modSp new mod">
        <pc:chgData name="Jairo Andrade V" userId="74cd6575340e9a00" providerId="LiveId" clId="{6836B994-06B0-4B0F-BD2D-CF418F24585F}" dt="2025-08-28T12:31:40.486" v="95"/>
        <pc:sldMkLst>
          <pc:docMk/>
          <pc:sldMk cId="3325885432" sldId="272"/>
        </pc:sldMkLst>
        <pc:spChg chg="mod">
          <ac:chgData name="Jairo Andrade V" userId="74cd6575340e9a00" providerId="LiveId" clId="{6836B994-06B0-4B0F-BD2D-CF418F24585F}" dt="2025-08-28T12:31:40.486" v="95"/>
          <ac:spMkLst>
            <pc:docMk/>
            <pc:sldMk cId="3325885432" sldId="272"/>
            <ac:spMk id="2" creationId="{2B033A59-DCB8-FBD0-B198-5B3987F4684D}"/>
          </ac:spMkLst>
        </pc:spChg>
        <pc:spChg chg="mod">
          <ac:chgData name="Jairo Andrade V" userId="74cd6575340e9a00" providerId="LiveId" clId="{6836B994-06B0-4B0F-BD2D-CF418F24585F}" dt="2025-08-28T12:24:27.277" v="59" actId="27636"/>
          <ac:spMkLst>
            <pc:docMk/>
            <pc:sldMk cId="3325885432" sldId="272"/>
            <ac:spMk id="3" creationId="{6BAFEB6A-BE1E-A64B-D691-A99878FBFE94}"/>
          </ac:spMkLst>
        </pc:spChg>
      </pc:sldChg>
      <pc:sldChg chg="modSp new mod">
        <pc:chgData name="Jairo Andrade V" userId="74cd6575340e9a00" providerId="LiveId" clId="{6836B994-06B0-4B0F-BD2D-CF418F24585F}" dt="2025-08-28T12:31:48.984" v="96"/>
        <pc:sldMkLst>
          <pc:docMk/>
          <pc:sldMk cId="1476810325" sldId="273"/>
        </pc:sldMkLst>
        <pc:spChg chg="mod">
          <ac:chgData name="Jairo Andrade V" userId="74cd6575340e9a00" providerId="LiveId" clId="{6836B994-06B0-4B0F-BD2D-CF418F24585F}" dt="2025-08-28T12:31:48.984" v="96"/>
          <ac:spMkLst>
            <pc:docMk/>
            <pc:sldMk cId="1476810325" sldId="273"/>
            <ac:spMk id="2" creationId="{F0C32C0B-70AF-37B0-2D84-D22CC61F9B88}"/>
          </ac:spMkLst>
        </pc:spChg>
        <pc:spChg chg="mod">
          <ac:chgData name="Jairo Andrade V" userId="74cd6575340e9a00" providerId="LiveId" clId="{6836B994-06B0-4B0F-BD2D-CF418F24585F}" dt="2025-08-28T12:25:05.730" v="62"/>
          <ac:spMkLst>
            <pc:docMk/>
            <pc:sldMk cId="1476810325" sldId="273"/>
            <ac:spMk id="3" creationId="{EAB9D416-FEAC-9285-2EAC-589687720A97}"/>
          </ac:spMkLst>
        </pc:spChg>
      </pc:sldChg>
      <pc:sldChg chg="modSp new mod">
        <pc:chgData name="Jairo Andrade V" userId="74cd6575340e9a00" providerId="LiveId" clId="{6836B994-06B0-4B0F-BD2D-CF418F24585F}" dt="2025-08-28T12:31:56.386" v="97"/>
        <pc:sldMkLst>
          <pc:docMk/>
          <pc:sldMk cId="579395449" sldId="274"/>
        </pc:sldMkLst>
        <pc:spChg chg="mod">
          <ac:chgData name="Jairo Andrade V" userId="74cd6575340e9a00" providerId="LiveId" clId="{6836B994-06B0-4B0F-BD2D-CF418F24585F}" dt="2025-08-28T12:31:56.386" v="97"/>
          <ac:spMkLst>
            <pc:docMk/>
            <pc:sldMk cId="579395449" sldId="274"/>
            <ac:spMk id="2" creationId="{F4205085-1BFD-29D3-CF0A-A75459CC4256}"/>
          </ac:spMkLst>
        </pc:spChg>
        <pc:spChg chg="mod">
          <ac:chgData name="Jairo Andrade V" userId="74cd6575340e9a00" providerId="LiveId" clId="{6836B994-06B0-4B0F-BD2D-CF418F24585F}" dt="2025-08-28T12:25:51.384" v="66" actId="27636"/>
          <ac:spMkLst>
            <pc:docMk/>
            <pc:sldMk cId="579395449" sldId="274"/>
            <ac:spMk id="3" creationId="{BBCA38ED-88C5-4396-082C-2850B4E62880}"/>
          </ac:spMkLst>
        </pc:spChg>
      </pc:sldChg>
      <pc:sldChg chg="modSp new mod">
        <pc:chgData name="Jairo Andrade V" userId="74cd6575340e9a00" providerId="LiveId" clId="{6836B994-06B0-4B0F-BD2D-CF418F24585F}" dt="2025-08-28T12:32:06.071" v="98"/>
        <pc:sldMkLst>
          <pc:docMk/>
          <pc:sldMk cId="2874793744" sldId="275"/>
        </pc:sldMkLst>
        <pc:spChg chg="mod">
          <ac:chgData name="Jairo Andrade V" userId="74cd6575340e9a00" providerId="LiveId" clId="{6836B994-06B0-4B0F-BD2D-CF418F24585F}" dt="2025-08-28T12:32:06.071" v="98"/>
          <ac:spMkLst>
            <pc:docMk/>
            <pc:sldMk cId="2874793744" sldId="275"/>
            <ac:spMk id="2" creationId="{B129F529-A19B-21EE-A74F-E9442E21D4E6}"/>
          </ac:spMkLst>
        </pc:spChg>
        <pc:spChg chg="mod">
          <ac:chgData name="Jairo Andrade V" userId="74cd6575340e9a00" providerId="LiveId" clId="{6836B994-06B0-4B0F-BD2D-CF418F24585F}" dt="2025-08-28T12:26:26.845" v="69"/>
          <ac:spMkLst>
            <pc:docMk/>
            <pc:sldMk cId="2874793744" sldId="275"/>
            <ac:spMk id="3" creationId="{10E6F4ED-657C-7F49-7587-CFAB181DED4A}"/>
          </ac:spMkLst>
        </pc:spChg>
      </pc:sldChg>
      <pc:sldChg chg="modSp new del mod">
        <pc:chgData name="Jairo Andrade V" userId="74cd6575340e9a00" providerId="LiveId" clId="{6836B994-06B0-4B0F-BD2D-CF418F24585F}" dt="2025-08-28T12:29:31.740" v="86" actId="2696"/>
        <pc:sldMkLst>
          <pc:docMk/>
          <pc:sldMk cId="2412075934" sldId="276"/>
        </pc:sldMkLst>
        <pc:spChg chg="mod">
          <ac:chgData name="Jairo Andrade V" userId="74cd6575340e9a00" providerId="LiveId" clId="{6836B994-06B0-4B0F-BD2D-CF418F24585F}" dt="2025-08-28T12:26:49.048" v="71" actId="122"/>
          <ac:spMkLst>
            <pc:docMk/>
            <pc:sldMk cId="2412075934" sldId="276"/>
            <ac:spMk id="2" creationId="{B351D480-BCD1-5167-8B07-080FBFE3E9A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CB4F4A-E69C-3C34-E25E-748A8C4CB7D2}"/>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O"/>
          </a:p>
        </p:txBody>
      </p:sp>
      <p:sp>
        <p:nvSpPr>
          <p:cNvPr id="3" name="Subtítulo 2">
            <a:extLst>
              <a:ext uri="{FF2B5EF4-FFF2-40B4-BE49-F238E27FC236}">
                <a16:creationId xmlns:a16="http://schemas.microsoft.com/office/drawing/2014/main" id="{4EB3F860-34C9-66AE-BBA8-088C177027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O"/>
          </a:p>
        </p:txBody>
      </p:sp>
      <p:sp>
        <p:nvSpPr>
          <p:cNvPr id="4" name="Marcador de fecha 3">
            <a:extLst>
              <a:ext uri="{FF2B5EF4-FFF2-40B4-BE49-F238E27FC236}">
                <a16:creationId xmlns:a16="http://schemas.microsoft.com/office/drawing/2014/main" id="{7A0CF961-DE4E-675C-121C-69A3E34CD881}"/>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5" name="Marcador de pie de página 4">
            <a:extLst>
              <a:ext uri="{FF2B5EF4-FFF2-40B4-BE49-F238E27FC236}">
                <a16:creationId xmlns:a16="http://schemas.microsoft.com/office/drawing/2014/main" id="{0B069A7B-1141-F738-0867-F926CB9E9258}"/>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6E4044B-C589-CFD0-9887-76E86B5F4394}"/>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2594836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B5FC26-494C-B75F-6B7F-5882C5430552}"/>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67920C9C-FA5C-A832-1EA3-72E1444E766B}"/>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ED3204D5-89DA-06F8-5DEB-BA90F60E8B69}"/>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5" name="Marcador de pie de página 4">
            <a:extLst>
              <a:ext uri="{FF2B5EF4-FFF2-40B4-BE49-F238E27FC236}">
                <a16:creationId xmlns:a16="http://schemas.microsoft.com/office/drawing/2014/main" id="{47090EEC-D356-BAD1-84DC-4E09B70931A1}"/>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43E4909-2A07-7723-384B-47C2AA2E83F8}"/>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2274058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7391556-4283-76F4-1339-39B041C32E31}"/>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14EAD89A-52B0-B0EA-0F03-FEEE9F639FCB}"/>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83E3792E-82AD-202F-9687-2C37CB8BA63D}"/>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5" name="Marcador de pie de página 4">
            <a:extLst>
              <a:ext uri="{FF2B5EF4-FFF2-40B4-BE49-F238E27FC236}">
                <a16:creationId xmlns:a16="http://schemas.microsoft.com/office/drawing/2014/main" id="{99349CC2-D326-126B-957F-F6D278BBB64B}"/>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3CBBCE9-8695-555B-8B67-73ECE978C709}"/>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2285570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44FEF6-C506-A2D2-1DC9-EE889B296ECD}"/>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D6334591-9C49-4529-A365-5EB12FC1E931}"/>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15CA2959-F1F3-5061-F662-18A38CB3F494}"/>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5" name="Marcador de pie de página 4">
            <a:extLst>
              <a:ext uri="{FF2B5EF4-FFF2-40B4-BE49-F238E27FC236}">
                <a16:creationId xmlns:a16="http://schemas.microsoft.com/office/drawing/2014/main" id="{1486E627-AC12-608B-08A7-06CC2410E0AA}"/>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8C098730-1543-3E27-EBF3-D78D1928DF8F}"/>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1073052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B952D7-EA79-A800-DFDA-A996C3716B44}"/>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D95ADF13-FE3C-A83D-551D-C23E055ED57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511F69BC-221A-ED10-D789-2B81D9B84D0E}"/>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5" name="Marcador de pie de página 4">
            <a:extLst>
              <a:ext uri="{FF2B5EF4-FFF2-40B4-BE49-F238E27FC236}">
                <a16:creationId xmlns:a16="http://schemas.microsoft.com/office/drawing/2014/main" id="{BBF921F4-8608-FFFD-EC0E-6FED49B86F61}"/>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853A31A3-86DF-DFF4-71FC-63C94335B1D6}"/>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4201430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50A4C9-F676-0D97-C850-EF44FB1FF829}"/>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8DF9CEE5-64D6-AFEB-5667-59DB0022D854}"/>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contenido 3">
            <a:extLst>
              <a:ext uri="{FF2B5EF4-FFF2-40B4-BE49-F238E27FC236}">
                <a16:creationId xmlns:a16="http://schemas.microsoft.com/office/drawing/2014/main" id="{9987B74F-9766-808A-BB9E-01032EBFE27B}"/>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fecha 4">
            <a:extLst>
              <a:ext uri="{FF2B5EF4-FFF2-40B4-BE49-F238E27FC236}">
                <a16:creationId xmlns:a16="http://schemas.microsoft.com/office/drawing/2014/main" id="{625306D0-FCB9-23B5-C636-84D2C8210370}"/>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6" name="Marcador de pie de página 5">
            <a:extLst>
              <a:ext uri="{FF2B5EF4-FFF2-40B4-BE49-F238E27FC236}">
                <a16:creationId xmlns:a16="http://schemas.microsoft.com/office/drawing/2014/main" id="{33B75852-C7FF-4FC7-D1B2-0A14331296A5}"/>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4337E2D6-18BB-7543-7CDF-02AA43FF6AA3}"/>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2636681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249A66-7273-1D24-5B68-AE540342F5B2}"/>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A60A53E6-5676-8672-61F3-B68FA71298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945DD965-F3F6-A9B4-D114-862BDBF2BBAF}"/>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texto 4">
            <a:extLst>
              <a:ext uri="{FF2B5EF4-FFF2-40B4-BE49-F238E27FC236}">
                <a16:creationId xmlns:a16="http://schemas.microsoft.com/office/drawing/2014/main" id="{9144EF63-95B2-4BE3-A439-046D5C4806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D1194C15-1237-0B06-D76D-38E64FA59110}"/>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7" name="Marcador de fecha 6">
            <a:extLst>
              <a:ext uri="{FF2B5EF4-FFF2-40B4-BE49-F238E27FC236}">
                <a16:creationId xmlns:a16="http://schemas.microsoft.com/office/drawing/2014/main" id="{ACF67859-0461-571C-6C57-FBA8E1B8CE3C}"/>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8" name="Marcador de pie de página 7">
            <a:extLst>
              <a:ext uri="{FF2B5EF4-FFF2-40B4-BE49-F238E27FC236}">
                <a16:creationId xmlns:a16="http://schemas.microsoft.com/office/drawing/2014/main" id="{6BAF1F10-755B-3CEC-0595-C00C25AC2962}"/>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696FFE9A-6795-C8B0-6435-E782724A73D2}"/>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2468567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4B4BCE-E553-1EEE-807C-01EA99DF460B}"/>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fecha 2">
            <a:extLst>
              <a:ext uri="{FF2B5EF4-FFF2-40B4-BE49-F238E27FC236}">
                <a16:creationId xmlns:a16="http://schemas.microsoft.com/office/drawing/2014/main" id="{E8B31AF8-CA98-ECF3-3CD2-F70E457A9590}"/>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4" name="Marcador de pie de página 3">
            <a:extLst>
              <a:ext uri="{FF2B5EF4-FFF2-40B4-BE49-F238E27FC236}">
                <a16:creationId xmlns:a16="http://schemas.microsoft.com/office/drawing/2014/main" id="{889574B1-D5A2-0695-2C28-4F5C798E805B}"/>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6B6883AA-65A8-5835-EB85-D4F565E7109B}"/>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2644750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4F06F98-6DE1-2403-9026-4AF4F8EB1749}"/>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3" name="Marcador de pie de página 2">
            <a:extLst>
              <a:ext uri="{FF2B5EF4-FFF2-40B4-BE49-F238E27FC236}">
                <a16:creationId xmlns:a16="http://schemas.microsoft.com/office/drawing/2014/main" id="{38AD3C24-583F-33D6-37F6-C499564CAD23}"/>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6A01319E-55FD-6CF7-2DAD-8580083019E6}"/>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4232188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B886C2-E6F8-9C9D-9C62-5DD898A8DA2C}"/>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17F0E5A8-D196-3B59-4BA6-84C597720F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texto 3">
            <a:extLst>
              <a:ext uri="{FF2B5EF4-FFF2-40B4-BE49-F238E27FC236}">
                <a16:creationId xmlns:a16="http://schemas.microsoft.com/office/drawing/2014/main" id="{1ECEE7F8-25F9-867D-A728-0812BE052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8D2F8BC1-F820-B239-523C-692CE9DF9AC2}"/>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6" name="Marcador de pie de página 5">
            <a:extLst>
              <a:ext uri="{FF2B5EF4-FFF2-40B4-BE49-F238E27FC236}">
                <a16:creationId xmlns:a16="http://schemas.microsoft.com/office/drawing/2014/main" id="{7ABF049A-3F27-44B8-7AA5-4D03A125BC2A}"/>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57F8ED3A-D091-A94A-3BC1-4F94A2E41B46}"/>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291982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5D4D1E-AC45-2C29-643B-3C7BB1588368}"/>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posición de imagen 2">
            <a:extLst>
              <a:ext uri="{FF2B5EF4-FFF2-40B4-BE49-F238E27FC236}">
                <a16:creationId xmlns:a16="http://schemas.microsoft.com/office/drawing/2014/main" id="{D92C817B-C04E-6F0F-C716-BE159B3E90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DC611E78-D368-50A0-4258-F9D2383052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D5FF7771-1065-CA5D-CD94-8468A1917841}"/>
              </a:ext>
            </a:extLst>
          </p:cNvPr>
          <p:cNvSpPr>
            <a:spLocks noGrp="1"/>
          </p:cNvSpPr>
          <p:nvPr>
            <p:ph type="dt" sz="half" idx="10"/>
          </p:nvPr>
        </p:nvSpPr>
        <p:spPr/>
        <p:txBody>
          <a:bodyPr/>
          <a:lstStyle/>
          <a:p>
            <a:fld id="{436728E4-351E-4EF1-9765-4EF3AD27BF53}" type="datetimeFigureOut">
              <a:rPr lang="es-CO" smtClean="0"/>
              <a:t>28/08/2025</a:t>
            </a:fld>
            <a:endParaRPr lang="es-CO"/>
          </a:p>
        </p:txBody>
      </p:sp>
      <p:sp>
        <p:nvSpPr>
          <p:cNvPr id="6" name="Marcador de pie de página 5">
            <a:extLst>
              <a:ext uri="{FF2B5EF4-FFF2-40B4-BE49-F238E27FC236}">
                <a16:creationId xmlns:a16="http://schemas.microsoft.com/office/drawing/2014/main" id="{A781DC40-447C-03B2-516D-3792FC074A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92BF15B5-91AF-AB30-AE03-487DA071DE43}"/>
              </a:ext>
            </a:extLst>
          </p:cNvPr>
          <p:cNvSpPr>
            <a:spLocks noGrp="1"/>
          </p:cNvSpPr>
          <p:nvPr>
            <p:ph type="sldNum" sz="quarter" idx="12"/>
          </p:nvPr>
        </p:nvSpPr>
        <p:spPr/>
        <p:txBody>
          <a:bodyPr/>
          <a:lstStyle/>
          <a:p>
            <a:fld id="{9BAC980E-A809-4ABD-86AB-8F048FD40DAC}" type="slidenum">
              <a:rPr lang="es-CO" smtClean="0"/>
              <a:t>‹Nº›</a:t>
            </a:fld>
            <a:endParaRPr lang="es-CO"/>
          </a:p>
        </p:txBody>
      </p:sp>
    </p:spTree>
    <p:extLst>
      <p:ext uri="{BB962C8B-B14F-4D97-AF65-F5344CB8AC3E}">
        <p14:creationId xmlns:p14="http://schemas.microsoft.com/office/powerpoint/2010/main" val="2727916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23B28EC-367A-3430-B6AC-900E4528D6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13F663EB-2B65-03D5-A543-7A110FBC04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2C69F232-E7B4-26EF-A8C7-A00EE9577A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36728E4-351E-4EF1-9765-4EF3AD27BF53}" type="datetimeFigureOut">
              <a:rPr lang="es-CO" smtClean="0"/>
              <a:t>28/08/2025</a:t>
            </a:fld>
            <a:endParaRPr lang="es-CO"/>
          </a:p>
        </p:txBody>
      </p:sp>
      <p:sp>
        <p:nvSpPr>
          <p:cNvPr id="5" name="Marcador de pie de página 4">
            <a:extLst>
              <a:ext uri="{FF2B5EF4-FFF2-40B4-BE49-F238E27FC236}">
                <a16:creationId xmlns:a16="http://schemas.microsoft.com/office/drawing/2014/main" id="{2036302C-E34A-FEC8-5234-302E8D7944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13C540F7-566A-0D86-E991-040C505570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BAC980E-A809-4ABD-86AB-8F048FD40DAC}" type="slidenum">
              <a:rPr lang="es-CO" smtClean="0"/>
              <a:t>‹Nº›</a:t>
            </a:fld>
            <a:endParaRPr lang="es-CO"/>
          </a:p>
        </p:txBody>
      </p:sp>
    </p:spTree>
    <p:extLst>
      <p:ext uri="{BB962C8B-B14F-4D97-AF65-F5344CB8AC3E}">
        <p14:creationId xmlns:p14="http://schemas.microsoft.com/office/powerpoint/2010/main" val="3011768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7FB354-AB54-0A89-EACE-CA6EBB7B0983}"/>
              </a:ext>
            </a:extLst>
          </p:cNvPr>
          <p:cNvSpPr>
            <a:spLocks noGrp="1"/>
          </p:cNvSpPr>
          <p:nvPr>
            <p:ph type="ctrTitle"/>
          </p:nvPr>
        </p:nvSpPr>
        <p:spPr/>
        <p:txBody>
          <a:bodyPr>
            <a:normAutofit fontScale="90000"/>
          </a:bodyPr>
          <a:lstStyle/>
          <a:p>
            <a:r>
              <a:rPr lang="es-CO" b="1" dirty="0"/>
              <a:t>EXTRACTO DE LA REFORMA LABORAL LEY 2466/25</a:t>
            </a:r>
          </a:p>
        </p:txBody>
      </p:sp>
      <p:sp>
        <p:nvSpPr>
          <p:cNvPr id="3" name="Subtítulo 2">
            <a:extLst>
              <a:ext uri="{FF2B5EF4-FFF2-40B4-BE49-F238E27FC236}">
                <a16:creationId xmlns:a16="http://schemas.microsoft.com/office/drawing/2014/main" id="{619EC1E2-4BE1-3218-9D63-CBE7EA99104F}"/>
              </a:ext>
            </a:extLst>
          </p:cNvPr>
          <p:cNvSpPr>
            <a:spLocks noGrp="1"/>
          </p:cNvSpPr>
          <p:nvPr>
            <p:ph type="subTitle" idx="1"/>
          </p:nvPr>
        </p:nvSpPr>
        <p:spPr/>
        <p:txBody>
          <a:bodyPr>
            <a:normAutofit/>
          </a:bodyPr>
          <a:lstStyle/>
          <a:p>
            <a:pPr algn="just"/>
            <a:r>
              <a:rPr lang="es-CO" b="1" dirty="0"/>
              <a:t>OBJETIVO. </a:t>
            </a:r>
            <a:r>
              <a:rPr lang="es-CO" dirty="0"/>
              <a:t>REALIZAR UN ESTUDIO </a:t>
            </a:r>
            <a:r>
              <a:rPr lang="es-CO"/>
              <a:t>DE ALGUNOS PUNTOS  </a:t>
            </a:r>
            <a:r>
              <a:rPr lang="es-CO" dirty="0"/>
              <a:t>RELEVANTES DE LA REFORMA LABORAL, </a:t>
            </a:r>
            <a:r>
              <a:rPr lang="es-CO" b="1" dirty="0"/>
              <a:t>LEY 2466 DE 2025.</a:t>
            </a:r>
          </a:p>
          <a:p>
            <a:pPr algn="just"/>
            <a:r>
              <a:rPr lang="es-CO" dirty="0"/>
              <a:t>REFERENCIAR ALGUNOS CAMBIOS QUE DAN CON LA REFORMA, PARA TRATAR DE DIMENSIONAR SUS ALCANCES Y FINALIDAD.</a:t>
            </a:r>
          </a:p>
          <a:p>
            <a:endParaRPr lang="es-CO" dirty="0"/>
          </a:p>
        </p:txBody>
      </p:sp>
    </p:spTree>
    <p:extLst>
      <p:ext uri="{BB962C8B-B14F-4D97-AF65-F5344CB8AC3E}">
        <p14:creationId xmlns:p14="http://schemas.microsoft.com/office/powerpoint/2010/main" val="3894038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D5E113-2C81-7447-E789-B200B33C2574}"/>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8868A00C-7852-A3D6-AC8E-CEF8F2A4B9AF}"/>
              </a:ext>
            </a:extLst>
          </p:cNvPr>
          <p:cNvSpPr>
            <a:spLocks noGrp="1"/>
          </p:cNvSpPr>
          <p:nvPr>
            <p:ph idx="1"/>
          </p:nvPr>
        </p:nvSpPr>
        <p:spPr/>
        <p:txBody>
          <a:bodyPr>
            <a:normAutofit lnSpcReduction="10000"/>
          </a:bodyPr>
          <a:lstStyle/>
          <a:p>
            <a:pPr algn="just"/>
            <a:r>
              <a:rPr lang="es-MX" dirty="0"/>
              <a:t>Medidas para el ingresos de las familias trabajadoras.</a:t>
            </a:r>
            <a:endParaRPr lang="es-CO" dirty="0"/>
          </a:p>
          <a:p>
            <a:pPr algn="just"/>
            <a:r>
              <a:rPr lang="es-MX" b="1" dirty="0"/>
              <a:t>Art 9°</a:t>
            </a:r>
            <a:r>
              <a:rPr lang="es-MX" dirty="0"/>
              <a:t>. </a:t>
            </a:r>
            <a:r>
              <a:rPr lang="es-MX" b="1" dirty="0"/>
              <a:t>Factores de evaluación objetiva del trabajo. </a:t>
            </a:r>
            <a:r>
              <a:rPr lang="es-MX" dirty="0"/>
              <a:t>Mod, el </a:t>
            </a:r>
            <a:r>
              <a:rPr lang="es-MX" b="1" dirty="0"/>
              <a:t>art 4° de la Ley 1496 de 2011</a:t>
            </a:r>
            <a:r>
              <a:rPr lang="es-MX" dirty="0"/>
              <a:t>, el cual quedará así:</a:t>
            </a:r>
          </a:p>
          <a:p>
            <a:pPr marL="0" indent="0" algn="just">
              <a:buNone/>
            </a:pPr>
            <a:r>
              <a:rPr lang="es-CO" dirty="0"/>
              <a:t> </a:t>
            </a:r>
            <a:r>
              <a:rPr lang="es-MX" b="1" dirty="0"/>
              <a:t>1.</a:t>
            </a:r>
            <a:r>
              <a:rPr lang="es-MX" dirty="0"/>
              <a:t> Capacidades y cualificaciones requeridas para el ejercicio del cargo, soportada en: </a:t>
            </a:r>
            <a:r>
              <a:rPr lang="es-MX" b="1" dirty="0"/>
              <a:t>la educación, formación o la experiencia.</a:t>
            </a:r>
          </a:p>
          <a:p>
            <a:pPr marL="0" indent="0" algn="just">
              <a:buNone/>
            </a:pPr>
            <a:r>
              <a:rPr lang="es-MX" dirty="0"/>
              <a:t> </a:t>
            </a:r>
            <a:r>
              <a:rPr lang="es-MX" b="1" dirty="0"/>
              <a:t>2.</a:t>
            </a:r>
            <a:r>
              <a:rPr lang="es-MX" dirty="0"/>
              <a:t> Esfuerzo físico, mental y/o psicológico, o grados de pericia y habilidad dentro del desarrollo de un vínculo laboral.</a:t>
            </a:r>
          </a:p>
          <a:p>
            <a:pPr marL="0" indent="0" algn="just">
              <a:buNone/>
            </a:pPr>
            <a:r>
              <a:rPr lang="es-MX" b="1" dirty="0"/>
              <a:t>3.</a:t>
            </a:r>
            <a:r>
              <a:rPr lang="es-MX" dirty="0"/>
              <a:t> Grado de </a:t>
            </a:r>
            <a:r>
              <a:rPr lang="es-MX" dirty="0">
                <a:solidFill>
                  <a:srgbClr val="0070C0"/>
                </a:solidFill>
              </a:rPr>
              <a:t>responsabilidades</a:t>
            </a:r>
            <a:r>
              <a:rPr lang="es-MX" dirty="0"/>
              <a:t> laborales para el ejercicio del cargo, bien sea por las condiciones personales requeridas o por el comportamiento frente al manejo del equipamiento y/o el dinero.</a:t>
            </a:r>
            <a:endParaRPr lang="es-CO" dirty="0"/>
          </a:p>
          <a:p>
            <a:pPr marL="0" indent="0">
              <a:buNone/>
            </a:pPr>
            <a:endParaRPr lang="es-CO" dirty="0"/>
          </a:p>
        </p:txBody>
      </p:sp>
    </p:spTree>
    <p:extLst>
      <p:ext uri="{BB962C8B-B14F-4D97-AF65-F5344CB8AC3E}">
        <p14:creationId xmlns:p14="http://schemas.microsoft.com/office/powerpoint/2010/main" val="64212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5B3ADA-2F6A-075C-C4B9-C82596320251}"/>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039335E1-E486-B5C1-9716-9D7170512843}"/>
              </a:ext>
            </a:extLst>
          </p:cNvPr>
          <p:cNvSpPr>
            <a:spLocks noGrp="1"/>
          </p:cNvSpPr>
          <p:nvPr>
            <p:ph idx="1"/>
          </p:nvPr>
        </p:nvSpPr>
        <p:spPr/>
        <p:txBody>
          <a:bodyPr>
            <a:normAutofit fontScale="92500" lnSpcReduction="10000"/>
          </a:bodyPr>
          <a:lstStyle/>
          <a:p>
            <a:pPr algn="just"/>
            <a:r>
              <a:rPr lang="es-MX" dirty="0"/>
              <a:t>Medidas ingresos de las familias trabajadoras.</a:t>
            </a:r>
            <a:endParaRPr lang="es-CO" dirty="0"/>
          </a:p>
          <a:p>
            <a:pPr algn="just"/>
            <a:r>
              <a:rPr lang="es-MX" b="1" dirty="0"/>
              <a:t>Art9°</a:t>
            </a:r>
            <a:r>
              <a:rPr lang="es-MX" dirty="0"/>
              <a:t>. </a:t>
            </a:r>
            <a:r>
              <a:rPr lang="es-MX" b="1" dirty="0"/>
              <a:t>Factores de evaluación objetiva del trabajo. </a:t>
            </a:r>
            <a:r>
              <a:rPr lang="es-MX" dirty="0"/>
              <a:t>Mod, el </a:t>
            </a:r>
            <a:r>
              <a:rPr lang="es-MX" b="1" dirty="0"/>
              <a:t>art 4° de la Ley 1496 de 2011</a:t>
            </a:r>
            <a:r>
              <a:rPr lang="es-MX" dirty="0"/>
              <a:t>, el cual quedará así:</a:t>
            </a:r>
          </a:p>
          <a:p>
            <a:pPr marL="0" indent="0" algn="just">
              <a:buNone/>
            </a:pPr>
            <a:r>
              <a:rPr lang="es-MX" b="1" dirty="0"/>
              <a:t>4.</a:t>
            </a:r>
            <a:r>
              <a:rPr lang="es-MX" dirty="0"/>
              <a:t> Condiciones de trabajo y locativas, que abarcan tanto:</a:t>
            </a:r>
          </a:p>
          <a:p>
            <a:pPr marL="0" indent="0" algn="just">
              <a:buNone/>
            </a:pPr>
            <a:r>
              <a:rPr lang="es-MX" dirty="0"/>
              <a:t> </a:t>
            </a:r>
            <a:r>
              <a:rPr lang="es-MX" b="1" dirty="0"/>
              <a:t>i) </a:t>
            </a:r>
            <a:r>
              <a:rPr lang="es-MX" dirty="0"/>
              <a:t>aspectos físicos, químicos (ruido, polvo, temperatura, peligros para la salud.</a:t>
            </a:r>
          </a:p>
          <a:p>
            <a:pPr marL="0" indent="0" algn="just">
              <a:buNone/>
            </a:pPr>
            <a:r>
              <a:rPr lang="es-MX" b="1" dirty="0" err="1"/>
              <a:t>ii</a:t>
            </a:r>
            <a:r>
              <a:rPr lang="es-MX" b="1" dirty="0"/>
              <a:t>)</a:t>
            </a:r>
            <a:r>
              <a:rPr lang="es-MX" dirty="0"/>
              <a:t> psicológicos (estrés, aislamiento, interrupciones frecuentes, solicitudes simultáneas y agresiones de clientes, trastornos de salud).</a:t>
            </a:r>
          </a:p>
          <a:p>
            <a:pPr marL="0" indent="0" algn="just">
              <a:buNone/>
            </a:pPr>
            <a:r>
              <a:rPr lang="es-MX" dirty="0"/>
              <a:t> </a:t>
            </a:r>
            <a:r>
              <a:rPr lang="es-MX" b="1" dirty="0" err="1"/>
              <a:t>iii</a:t>
            </a:r>
            <a:r>
              <a:rPr lang="es-MX" b="1" dirty="0"/>
              <a:t>) </a:t>
            </a:r>
            <a:r>
              <a:rPr lang="es-MX" dirty="0"/>
              <a:t>las herramientas y utensilios de trabajo, equipos de seguridad pasiva y activa, de cubrimiento laboral y herramientas informáticas que se necesiten para la óptima ejecución de una labor”. </a:t>
            </a:r>
            <a:endParaRPr lang="es-CO" dirty="0"/>
          </a:p>
          <a:p>
            <a:endParaRPr lang="es-CO" dirty="0"/>
          </a:p>
        </p:txBody>
      </p:sp>
    </p:spTree>
    <p:extLst>
      <p:ext uri="{BB962C8B-B14F-4D97-AF65-F5344CB8AC3E}">
        <p14:creationId xmlns:p14="http://schemas.microsoft.com/office/powerpoint/2010/main" val="737306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B2FB0B-E9EE-35E8-4E44-F1B0041A58C7}"/>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6F1F2C1E-9812-1964-471A-6FA5B5063DE4}"/>
              </a:ext>
            </a:extLst>
          </p:cNvPr>
          <p:cNvSpPr>
            <a:spLocks noGrp="1"/>
          </p:cNvSpPr>
          <p:nvPr>
            <p:ph idx="1"/>
          </p:nvPr>
        </p:nvSpPr>
        <p:spPr/>
        <p:txBody>
          <a:bodyPr/>
          <a:lstStyle/>
          <a:p>
            <a:pPr algn="just"/>
            <a:r>
              <a:rPr lang="es-MX" b="1" dirty="0"/>
              <a:t>Obligaciones especiales del empleador. Art 15.  Modifica,  el numeral 6 y adiciónese los numerales: 13, 14, 15, 16, 17 y parágrafos 2° y 3° del art 57 C.S.T.</a:t>
            </a:r>
          </a:p>
          <a:p>
            <a:pPr marL="0" indent="0" algn="just">
              <a:buNone/>
            </a:pPr>
            <a:r>
              <a:rPr lang="es-MX" b="1" dirty="0"/>
              <a:t>6. </a:t>
            </a:r>
            <a:r>
              <a:rPr lang="es-MX" dirty="0">
                <a:solidFill>
                  <a:srgbClr val="00B050"/>
                </a:solidFill>
              </a:rPr>
              <a:t>Conceder licencias remuneradas necesarias para los siguientes casos:</a:t>
            </a:r>
          </a:p>
          <a:p>
            <a:pPr marL="0" indent="0" algn="just">
              <a:buNone/>
            </a:pPr>
            <a:r>
              <a:rPr lang="es-MX" dirty="0"/>
              <a:t> </a:t>
            </a:r>
            <a:r>
              <a:rPr lang="es-MX" b="1" dirty="0"/>
              <a:t>a) </a:t>
            </a:r>
            <a:r>
              <a:rPr lang="es-MX" dirty="0"/>
              <a:t>Para el sufragio, sin perjuicio de lo estipulado en el </a:t>
            </a:r>
            <a:r>
              <a:rPr lang="es-MX" b="1" dirty="0"/>
              <a:t>art 3° de la Ley 403 de 1997. </a:t>
            </a:r>
            <a:r>
              <a:rPr lang="es-MX" sz="2000" b="1" dirty="0"/>
              <a:t>(derecho a media jornada por ejercer el derecho al voto)</a:t>
            </a:r>
          </a:p>
          <a:p>
            <a:pPr marL="0" indent="0" algn="just">
              <a:buNone/>
            </a:pPr>
            <a:r>
              <a:rPr lang="es-MX" b="1" dirty="0"/>
              <a:t>b) Para el desempeño de cargos oficiales transitorios de forzoso aceptación. </a:t>
            </a:r>
            <a:r>
              <a:rPr lang="es-MX" sz="2000" b="1" dirty="0"/>
              <a:t>(caso jurados de votación)</a:t>
            </a:r>
          </a:p>
          <a:p>
            <a:endParaRPr lang="es-CO" dirty="0"/>
          </a:p>
        </p:txBody>
      </p:sp>
    </p:spTree>
    <p:extLst>
      <p:ext uri="{BB962C8B-B14F-4D97-AF65-F5344CB8AC3E}">
        <p14:creationId xmlns:p14="http://schemas.microsoft.com/office/powerpoint/2010/main" val="3822465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B81D03-27B9-E90D-D466-1171FBD69C74}"/>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4AE5746C-82BD-C93C-F3C8-D4058832697C}"/>
              </a:ext>
            </a:extLst>
          </p:cNvPr>
          <p:cNvSpPr>
            <a:spLocks noGrp="1"/>
          </p:cNvSpPr>
          <p:nvPr>
            <p:ph idx="1"/>
          </p:nvPr>
        </p:nvSpPr>
        <p:spPr/>
        <p:txBody>
          <a:bodyPr/>
          <a:lstStyle/>
          <a:p>
            <a:pPr algn="just"/>
            <a:r>
              <a:rPr lang="es-MX" b="1" dirty="0"/>
              <a:t>Art15, num6. licencias remuneradas en los siguientes casos:  </a:t>
            </a:r>
            <a:endParaRPr lang="es-CO" dirty="0"/>
          </a:p>
          <a:p>
            <a:pPr marL="0" indent="0" algn="just">
              <a:buNone/>
            </a:pPr>
            <a:r>
              <a:rPr lang="es-MX" b="1" dirty="0"/>
              <a:t>c)</a:t>
            </a:r>
            <a:r>
              <a:rPr lang="es-MX" dirty="0"/>
              <a:t> </a:t>
            </a:r>
            <a:r>
              <a:rPr lang="es-MX" b="1" dirty="0"/>
              <a:t>Grave calamidad doméstica. </a:t>
            </a:r>
            <a:r>
              <a:rPr lang="es-MX" dirty="0"/>
              <a:t>Es todo suceso personal, familiar, hasta el 3° grado de consanguinidad, 2° de afinidad o 1° civil, caso fortuito o fuerza mayor cuya gravedad afecte el normal desarrollo de las actividades del trabajador. </a:t>
            </a:r>
            <a:r>
              <a:rPr lang="es-MX" b="1" dirty="0"/>
              <a:t>(Sentencia C-930 de 2009)</a:t>
            </a:r>
          </a:p>
          <a:p>
            <a:pPr marL="0" indent="0" algn="just">
              <a:buNone/>
            </a:pPr>
            <a:r>
              <a:rPr lang="es-MX" b="1" dirty="0"/>
              <a:t> d)</a:t>
            </a:r>
            <a:r>
              <a:rPr lang="es-MX" dirty="0"/>
              <a:t> Para comisiones sindicales inherentes a la organización, entierro de sus compañeros que el numero de ausentes, no perjudique  el funcionamiento de la empresa. </a:t>
            </a:r>
            <a:endParaRPr lang="es-CO" dirty="0"/>
          </a:p>
          <a:p>
            <a:endParaRPr lang="es-CO" dirty="0"/>
          </a:p>
        </p:txBody>
      </p:sp>
    </p:spTree>
    <p:extLst>
      <p:ext uri="{BB962C8B-B14F-4D97-AF65-F5344CB8AC3E}">
        <p14:creationId xmlns:p14="http://schemas.microsoft.com/office/powerpoint/2010/main" val="3014037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074A03-652D-9CE4-A5FD-250097E7334D}"/>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4B9382E7-F5D3-3C93-3E78-242423DDEEF3}"/>
              </a:ext>
            </a:extLst>
          </p:cNvPr>
          <p:cNvSpPr>
            <a:spLocks noGrp="1"/>
          </p:cNvSpPr>
          <p:nvPr>
            <p:ph idx="1"/>
          </p:nvPr>
        </p:nvSpPr>
        <p:spPr/>
        <p:txBody>
          <a:bodyPr/>
          <a:lstStyle/>
          <a:p>
            <a:pPr marL="0" indent="0" algn="just">
              <a:buNone/>
            </a:pPr>
            <a:r>
              <a:rPr lang="es-MX" b="1" dirty="0"/>
              <a:t>Art 15, num6. licencias remuneradas  para los siguientes casos: </a:t>
            </a:r>
          </a:p>
          <a:p>
            <a:pPr marL="0" indent="0" algn="just">
              <a:buNone/>
            </a:pPr>
            <a:r>
              <a:rPr lang="es-MX" b="1" dirty="0"/>
              <a:t>e)</a:t>
            </a:r>
            <a:r>
              <a:rPr lang="es-MX" dirty="0"/>
              <a:t> Para asistir a citas médicas, previo certificado. </a:t>
            </a:r>
          </a:p>
          <a:p>
            <a:pPr marL="0" indent="0" algn="just">
              <a:buNone/>
            </a:pPr>
            <a:r>
              <a:rPr lang="es-MX" b="1" dirty="0"/>
              <a:t>f)</a:t>
            </a:r>
            <a:r>
              <a:rPr lang="es-MX" dirty="0"/>
              <a:t> Para asistir a las obligaciones escolares como acudiente.</a:t>
            </a:r>
          </a:p>
          <a:p>
            <a:pPr marL="0" indent="0" algn="just">
              <a:buNone/>
            </a:pPr>
            <a:r>
              <a:rPr lang="es-MX" b="1" dirty="0"/>
              <a:t>g)</a:t>
            </a:r>
            <a:r>
              <a:rPr lang="es-MX" dirty="0"/>
              <a:t> Para atender citaciones judiciales, administrativas y legales.</a:t>
            </a:r>
          </a:p>
          <a:p>
            <a:pPr marL="0" indent="0" algn="just">
              <a:buNone/>
            </a:pPr>
            <a:r>
              <a:rPr lang="es-MX" b="1" dirty="0"/>
              <a:t>h)</a:t>
            </a:r>
            <a:r>
              <a:rPr lang="es-MX" dirty="0"/>
              <a:t> acuerdo empleadores y trabajadores regidos por el C.S.T., podrán acordar, un día de descanso remunerado cada 6 meses de trabajo, por el uso de bicicletas como medio de transporte para la llegada y salida del sitio de trabajo. </a:t>
            </a:r>
            <a:r>
              <a:rPr lang="es-MX" b="1" dirty="0"/>
              <a:t>(Incentivo para el transporte)</a:t>
            </a:r>
            <a:endParaRPr lang="es-CO" b="1" dirty="0"/>
          </a:p>
          <a:p>
            <a:endParaRPr lang="es-CO" dirty="0"/>
          </a:p>
        </p:txBody>
      </p:sp>
    </p:spTree>
    <p:extLst>
      <p:ext uri="{BB962C8B-B14F-4D97-AF65-F5344CB8AC3E}">
        <p14:creationId xmlns:p14="http://schemas.microsoft.com/office/powerpoint/2010/main" val="1070181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BD1CB1-E561-C4C4-3B2E-7C6AE6D80C98}"/>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4B781866-B5B0-A270-3084-F441270BEE49}"/>
              </a:ext>
            </a:extLst>
          </p:cNvPr>
          <p:cNvSpPr>
            <a:spLocks noGrp="1"/>
          </p:cNvSpPr>
          <p:nvPr>
            <p:ph idx="1"/>
          </p:nvPr>
        </p:nvSpPr>
        <p:spPr/>
        <p:txBody>
          <a:bodyPr/>
          <a:lstStyle/>
          <a:p>
            <a:r>
              <a:rPr lang="es-CO" b="1" dirty="0"/>
              <a:t>Art 15. Numerales adicionadas al código del trabajo.</a:t>
            </a:r>
          </a:p>
          <a:p>
            <a:pPr marL="0" indent="0" algn="just">
              <a:buNone/>
            </a:pPr>
            <a:r>
              <a:rPr lang="es-CO" b="1" dirty="0"/>
              <a:t>13. </a:t>
            </a:r>
            <a:r>
              <a:rPr lang="es-CO" dirty="0"/>
              <a:t>Ajustes razonables para el discapacitado, eliminando barreras y para el trabajador en su sitio de trabajo para mantener el trabajo.</a:t>
            </a:r>
          </a:p>
          <a:p>
            <a:pPr marL="0" indent="0" algn="just">
              <a:buNone/>
            </a:pPr>
            <a:r>
              <a:rPr lang="es-CO" b="1" dirty="0"/>
              <a:t>14.</a:t>
            </a:r>
            <a:r>
              <a:rPr lang="es-CO" dirty="0"/>
              <a:t> A</a:t>
            </a:r>
            <a:r>
              <a:rPr lang="es-MX" dirty="0" err="1"/>
              <a:t>cciones</a:t>
            </a:r>
            <a:r>
              <a:rPr lang="es-MX" dirty="0"/>
              <a:t> guiadas por la Unidad del Servicio Público de Empleo, en un término de 12 meses, para eliminar barrera de acceso o permanencia, sin discriminación, de </a:t>
            </a:r>
            <a:r>
              <a:rPr lang="es-MX" dirty="0">
                <a:solidFill>
                  <a:srgbClr val="0070C0"/>
                </a:solidFill>
              </a:rPr>
              <a:t>mujeres, jóvenes, migrantes, víctimas del conflicto,</a:t>
            </a:r>
            <a:r>
              <a:rPr lang="es-MX" dirty="0"/>
              <a:t> y procedentes de municipios con Programas de Desarrollo, zonas más afectadas por el conflicto armado y personas en condición de vulnerabilidad.</a:t>
            </a:r>
            <a:endParaRPr lang="es-CO" dirty="0"/>
          </a:p>
          <a:p>
            <a:endParaRPr lang="es-CO" dirty="0"/>
          </a:p>
        </p:txBody>
      </p:sp>
    </p:spTree>
    <p:extLst>
      <p:ext uri="{BB962C8B-B14F-4D97-AF65-F5344CB8AC3E}">
        <p14:creationId xmlns:p14="http://schemas.microsoft.com/office/powerpoint/2010/main" val="1854250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4E4181-B94E-D613-991E-B23B363D7BFB}"/>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BD630238-76A3-38EE-AD7A-6920CCF1A49B}"/>
              </a:ext>
            </a:extLst>
          </p:cNvPr>
          <p:cNvSpPr>
            <a:spLocks noGrp="1"/>
          </p:cNvSpPr>
          <p:nvPr>
            <p:ph idx="1"/>
          </p:nvPr>
        </p:nvSpPr>
        <p:spPr/>
        <p:txBody>
          <a:bodyPr/>
          <a:lstStyle/>
          <a:p>
            <a:pPr marL="0" indent="0">
              <a:buNone/>
            </a:pPr>
            <a:r>
              <a:rPr lang="es-CO" b="1" dirty="0"/>
              <a:t>Art 15. Numerales adicionadas al código del trabajo.</a:t>
            </a:r>
          </a:p>
          <a:p>
            <a:pPr marL="0" indent="0" algn="just">
              <a:buNone/>
            </a:pPr>
            <a:r>
              <a:rPr lang="es-MX" b="1" dirty="0"/>
              <a:t>15.</a:t>
            </a:r>
            <a:r>
              <a:rPr lang="es-MX" dirty="0"/>
              <a:t> Atender con debida diligencia las órdenes expedidas por autoridades competentes a favor de personas víctimas de violencias basadas en el sexo y en contra del presunto perpetrador.</a:t>
            </a:r>
          </a:p>
          <a:p>
            <a:pPr marL="0" indent="0" algn="just">
              <a:buNone/>
            </a:pPr>
            <a:r>
              <a:rPr lang="es-MX" b="1" dirty="0"/>
              <a:t>16. “</a:t>
            </a:r>
            <a:r>
              <a:rPr lang="es-MX" dirty="0"/>
              <a:t>Otorgar medida de derecho preferente de reubicación en la empresa a las </a:t>
            </a:r>
            <a:r>
              <a:rPr lang="es-MX" dirty="0">
                <a:solidFill>
                  <a:srgbClr val="0070C0"/>
                </a:solidFill>
              </a:rPr>
              <a:t>mujeres trabajadoras que sean víctimas de violencia de pareja, de violencia intrafamiliar y tentativa de feminicidio comprobada, </a:t>
            </a:r>
            <a:r>
              <a:rPr lang="es-MX" dirty="0"/>
              <a:t>sin desmejorar sus condiciones, y garantizar la protección de su vida e integridad, así como a las demás personas que sean víctimas de violencia de pareja y violencia intrafamiliar”. </a:t>
            </a:r>
            <a:endParaRPr lang="es-CO" dirty="0"/>
          </a:p>
          <a:p>
            <a:endParaRPr lang="es-CO" dirty="0"/>
          </a:p>
        </p:txBody>
      </p:sp>
    </p:spTree>
    <p:extLst>
      <p:ext uri="{BB962C8B-B14F-4D97-AF65-F5344CB8AC3E}">
        <p14:creationId xmlns:p14="http://schemas.microsoft.com/office/powerpoint/2010/main" val="489106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033A59-DCB8-FBD0-B198-5B3987F4684D}"/>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6BAFEB6A-BE1E-A64B-D691-A99878FBFE94}"/>
              </a:ext>
            </a:extLst>
          </p:cNvPr>
          <p:cNvSpPr>
            <a:spLocks noGrp="1"/>
          </p:cNvSpPr>
          <p:nvPr>
            <p:ph idx="1"/>
          </p:nvPr>
        </p:nvSpPr>
        <p:spPr/>
        <p:txBody>
          <a:bodyPr>
            <a:normAutofit fontScale="92500" lnSpcReduction="10000"/>
          </a:bodyPr>
          <a:lstStyle/>
          <a:p>
            <a:pPr marL="0" indent="0" algn="just">
              <a:buNone/>
            </a:pPr>
            <a:r>
              <a:rPr lang="es-CO" b="1" dirty="0"/>
              <a:t>Art 15. Numerales adicionadas al código del trabajo.</a:t>
            </a:r>
          </a:p>
          <a:p>
            <a:pPr marL="0" indent="0" algn="just">
              <a:buNone/>
            </a:pPr>
            <a:r>
              <a:rPr lang="es-CO" b="1" dirty="0"/>
              <a:t> 17. </a:t>
            </a:r>
            <a:r>
              <a:rPr lang="es-CO" dirty="0"/>
              <a:t>E</a:t>
            </a:r>
            <a:r>
              <a:rPr lang="es-MX" dirty="0" err="1"/>
              <a:t>mpresas</a:t>
            </a:r>
            <a:r>
              <a:rPr lang="es-MX" dirty="0"/>
              <a:t> con hasta 500 trabajadores deberán mantener contratados, </a:t>
            </a:r>
            <a:r>
              <a:rPr lang="es-MX" dirty="0">
                <a:solidFill>
                  <a:srgbClr val="0070C0"/>
                </a:solidFill>
              </a:rPr>
              <a:t>al menos dos (2) </a:t>
            </a:r>
            <a:r>
              <a:rPr lang="es-MX" dirty="0"/>
              <a:t>trabajadores con discapacidad por cada 100 trabajadores.</a:t>
            </a:r>
          </a:p>
          <a:p>
            <a:pPr algn="just"/>
            <a:r>
              <a:rPr lang="es-MX" dirty="0"/>
              <a:t> A partir de </a:t>
            </a:r>
            <a:r>
              <a:rPr lang="es-MX" b="1" dirty="0"/>
              <a:t>501</a:t>
            </a:r>
            <a:r>
              <a:rPr lang="es-MX" dirty="0"/>
              <a:t> trabajadores deberán contratar o mantener contratados, según corresponda, al menos un trabajador con discapacidad adicional por cada tramo de 100 trabajadores. Esta obligación aplicará sobre el total de </a:t>
            </a:r>
            <a:r>
              <a:rPr lang="es-MX" b="1" dirty="0"/>
              <a:t>trabajadores de carácter permanente. </a:t>
            </a:r>
          </a:p>
          <a:p>
            <a:pPr algn="just"/>
            <a:r>
              <a:rPr lang="es-MX" dirty="0"/>
              <a:t>Lo anterior no impide que las empresas, de forma voluntaria, puedan contratar un número mayor de trabajadores con discapacidad al mínimo exigido.  </a:t>
            </a:r>
            <a:endParaRPr lang="es-CO" b="1" dirty="0"/>
          </a:p>
        </p:txBody>
      </p:sp>
    </p:spTree>
    <p:extLst>
      <p:ext uri="{BB962C8B-B14F-4D97-AF65-F5344CB8AC3E}">
        <p14:creationId xmlns:p14="http://schemas.microsoft.com/office/powerpoint/2010/main" val="3325885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C32C0B-70AF-37B0-2D84-D22CC61F9B88}"/>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EAB9D416-FEAC-9285-2EAC-589687720A97}"/>
              </a:ext>
            </a:extLst>
          </p:cNvPr>
          <p:cNvSpPr>
            <a:spLocks noGrp="1"/>
          </p:cNvSpPr>
          <p:nvPr>
            <p:ph idx="1"/>
          </p:nvPr>
        </p:nvSpPr>
        <p:spPr/>
        <p:txBody>
          <a:bodyPr/>
          <a:lstStyle/>
          <a:p>
            <a:pPr marL="0" indent="0">
              <a:buNone/>
            </a:pPr>
            <a:r>
              <a:rPr lang="es-CO" b="1" dirty="0"/>
              <a:t>Art 15. Numerales adicionadas al código del trabajo.</a:t>
            </a:r>
          </a:p>
          <a:p>
            <a:pPr marL="0" indent="0" algn="just">
              <a:buNone/>
            </a:pPr>
            <a:r>
              <a:rPr lang="es-CO" b="1" dirty="0"/>
              <a:t>17. </a:t>
            </a:r>
            <a:r>
              <a:rPr lang="es-MX" dirty="0"/>
              <a:t>El empleador debe reportar los contratos con discapacidad, dentro de los 15 días siguientes a su celebración a través de correo electrónico a Ministerio del trabajo, quien llevará un registro actualizado de lo anterior.</a:t>
            </a:r>
          </a:p>
          <a:p>
            <a:pPr marL="0" indent="0" algn="just">
              <a:buNone/>
            </a:pPr>
            <a:r>
              <a:rPr lang="es-MX" dirty="0"/>
              <a:t>La fiscalización del cumplimiento de lo dispuesto en este artículo corresponderá al Ministerio del Trabajo. </a:t>
            </a:r>
          </a:p>
          <a:p>
            <a:pPr marL="0" indent="0" algn="just">
              <a:buNone/>
            </a:pPr>
            <a:r>
              <a:rPr lang="es-MX" dirty="0"/>
              <a:t>El incumplimiento de esta obligación dará origen a sanciones autoridades del trabajo, conforme con la </a:t>
            </a:r>
            <a:r>
              <a:rPr lang="es-MX" b="1" dirty="0"/>
              <a:t>Ley 1610 de 2013 </a:t>
            </a:r>
            <a:r>
              <a:rPr lang="es-MX" dirty="0"/>
              <a:t>y las normas que la modifiquen o complementen. </a:t>
            </a:r>
            <a:r>
              <a:rPr lang="es-MX" sz="2000" dirty="0"/>
              <a:t>(Funciones </a:t>
            </a:r>
            <a:r>
              <a:rPr lang="es-MX" sz="2000" dirty="0" err="1"/>
              <a:t>Mintrabajo</a:t>
            </a:r>
            <a:r>
              <a:rPr lang="es-MX" sz="2000" dirty="0"/>
              <a:t>)</a:t>
            </a:r>
            <a:endParaRPr lang="es-CO" sz="2000" dirty="0"/>
          </a:p>
          <a:p>
            <a:endParaRPr lang="es-CO" dirty="0"/>
          </a:p>
        </p:txBody>
      </p:sp>
    </p:spTree>
    <p:extLst>
      <p:ext uri="{BB962C8B-B14F-4D97-AF65-F5344CB8AC3E}">
        <p14:creationId xmlns:p14="http://schemas.microsoft.com/office/powerpoint/2010/main" val="14768103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205085-1BFD-29D3-CF0A-A75459CC4256}"/>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BBCA38ED-88C5-4396-082C-2850B4E62880}"/>
              </a:ext>
            </a:extLst>
          </p:cNvPr>
          <p:cNvSpPr>
            <a:spLocks noGrp="1"/>
          </p:cNvSpPr>
          <p:nvPr>
            <p:ph idx="1"/>
          </p:nvPr>
        </p:nvSpPr>
        <p:spPr/>
        <p:txBody>
          <a:bodyPr>
            <a:normAutofit fontScale="92500"/>
          </a:bodyPr>
          <a:lstStyle/>
          <a:p>
            <a:pPr marL="0" indent="0">
              <a:buNone/>
            </a:pPr>
            <a:r>
              <a:rPr lang="es-CO" b="1" dirty="0"/>
              <a:t>Art 15. Parágrafos adicionados al CST.</a:t>
            </a:r>
          </a:p>
          <a:p>
            <a:pPr algn="just"/>
            <a:r>
              <a:rPr lang="es-MX" b="1" dirty="0"/>
              <a:t>Parágrafo 2°. </a:t>
            </a:r>
            <a:r>
              <a:rPr lang="es-MX" dirty="0"/>
              <a:t>En aquellos cargos y sectores de la economía dónde no sea posible contratar personas en estado de discapacidad o invalidez, deberá informarse dicha situación al Ministerio del Trabajo. </a:t>
            </a:r>
          </a:p>
          <a:p>
            <a:pPr algn="just"/>
            <a:r>
              <a:rPr lang="es-MX" b="1" dirty="0"/>
              <a:t>Parágrafo 3°</a:t>
            </a:r>
            <a:r>
              <a:rPr lang="es-MX" dirty="0"/>
              <a:t>. La aplicación de los valores y/o porcentajes indicados en el numeral 17 de este artículo será optativa en el primer año de entrada en vigencia de la presente ley, tiempo durante el cual las empresas iniciarán un plan de revisión técnica para la implementación de los ajustes razonables que se requieran. A partir del segundo año los valores y/o indicadores serán de obligatorio cumplimiento.</a:t>
            </a:r>
            <a:endParaRPr lang="es-CO" b="1" dirty="0"/>
          </a:p>
          <a:p>
            <a:endParaRPr lang="es-CO" dirty="0"/>
          </a:p>
        </p:txBody>
      </p:sp>
    </p:spTree>
    <p:extLst>
      <p:ext uri="{BB962C8B-B14F-4D97-AF65-F5344CB8AC3E}">
        <p14:creationId xmlns:p14="http://schemas.microsoft.com/office/powerpoint/2010/main" val="579395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F6B472-6AD9-9226-61E0-72ECF1BF7108}"/>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C6BF3941-AE1A-735A-9BDB-86E9DFFF4921}"/>
              </a:ext>
            </a:extLst>
          </p:cNvPr>
          <p:cNvSpPr>
            <a:spLocks noGrp="1"/>
          </p:cNvSpPr>
          <p:nvPr>
            <p:ph idx="1"/>
          </p:nvPr>
        </p:nvSpPr>
        <p:spPr/>
        <p:txBody>
          <a:bodyPr/>
          <a:lstStyle/>
          <a:p>
            <a:pPr algn="just"/>
            <a:r>
              <a:rPr lang="es-CO" b="1" dirty="0"/>
              <a:t>Artículo 1 objeto y relaciones que regula.</a:t>
            </a:r>
          </a:p>
          <a:p>
            <a:pPr algn="just"/>
            <a:r>
              <a:rPr lang="es-MX" dirty="0"/>
              <a:t>La presente Ley tiene por objeto modificar el Código Sustantivo del Trabajo, </a:t>
            </a:r>
            <a:r>
              <a:rPr lang="es-MX" b="1" dirty="0"/>
              <a:t>la Ley 50 de 1990,  la Ley 789 de 2002 </a:t>
            </a:r>
            <a:r>
              <a:rPr lang="es-CO" dirty="0"/>
              <a:t>y otras normas laborales.</a:t>
            </a:r>
          </a:p>
          <a:p>
            <a:pPr algn="just"/>
            <a:r>
              <a:rPr lang="es-CO" dirty="0"/>
              <a:t>Además se dictan disposiciones para el </a:t>
            </a:r>
            <a:r>
              <a:rPr lang="es-MX" b="1" dirty="0"/>
              <a:t>Trabajo digno y decente en Colombia</a:t>
            </a:r>
            <a:r>
              <a:rPr lang="es-MX" dirty="0"/>
              <a:t>, buscando el respeto a la remuneración justa, bienestar integral, la promoción del diálogo social, las garantías para el acceso a la seguridad social y sostenibilidad de los empleos.  </a:t>
            </a:r>
            <a:endParaRPr lang="es-CO" b="1" dirty="0"/>
          </a:p>
          <a:p>
            <a:endParaRPr lang="es-CO" dirty="0"/>
          </a:p>
        </p:txBody>
      </p:sp>
    </p:spTree>
    <p:extLst>
      <p:ext uri="{BB962C8B-B14F-4D97-AF65-F5344CB8AC3E}">
        <p14:creationId xmlns:p14="http://schemas.microsoft.com/office/powerpoint/2010/main" val="8218745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29F529-A19B-21EE-A74F-E9442E21D4E6}"/>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10E6F4ED-657C-7F49-7587-CFAB181DED4A}"/>
              </a:ext>
            </a:extLst>
          </p:cNvPr>
          <p:cNvSpPr>
            <a:spLocks noGrp="1"/>
          </p:cNvSpPr>
          <p:nvPr>
            <p:ph idx="1"/>
          </p:nvPr>
        </p:nvSpPr>
        <p:spPr/>
        <p:txBody>
          <a:bodyPr/>
          <a:lstStyle/>
          <a:p>
            <a:r>
              <a:rPr lang="es-CO" b="1" dirty="0"/>
              <a:t>ART 15. Parágrafos adicionados al C.S.T.</a:t>
            </a:r>
          </a:p>
          <a:p>
            <a:pPr algn="just"/>
            <a:r>
              <a:rPr lang="es-CO" dirty="0"/>
              <a:t> </a:t>
            </a:r>
            <a:r>
              <a:rPr lang="es-MX" b="1" dirty="0"/>
              <a:t>Parágrafo 4°. </a:t>
            </a:r>
            <a:r>
              <a:rPr lang="es-MX" dirty="0"/>
              <a:t>Cuando el empleador acredite de manera fehaciente el pago directo al trabajador del valor de las cesantías, dicho pago se considerará liberatorio de la obligación, y no procederá sanción por no consignación.</a:t>
            </a:r>
          </a:p>
          <a:p>
            <a:pPr algn="just"/>
            <a:r>
              <a:rPr lang="es-MX" dirty="0"/>
              <a:t> salvo que se demuestre que el pago no se realizó en condiciones de libertad y que no fue utilizado en fines autorizados por la ley.</a:t>
            </a:r>
          </a:p>
          <a:p>
            <a:pPr algn="just"/>
            <a:r>
              <a:rPr lang="es-MX" dirty="0"/>
              <a:t> No obstante, la afiliación a Fondo de Cesantías es obligatoria.</a:t>
            </a:r>
            <a:endParaRPr lang="es-CO" dirty="0"/>
          </a:p>
          <a:p>
            <a:endParaRPr lang="es-CO" dirty="0"/>
          </a:p>
        </p:txBody>
      </p:sp>
    </p:spTree>
    <p:extLst>
      <p:ext uri="{BB962C8B-B14F-4D97-AF65-F5344CB8AC3E}">
        <p14:creationId xmlns:p14="http://schemas.microsoft.com/office/powerpoint/2010/main" val="2874793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6FACF3-9412-CBC8-9555-AA0380E14D27}"/>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6DF59E0E-92B0-7629-077C-6E6CE8EFA28F}"/>
              </a:ext>
            </a:extLst>
          </p:cNvPr>
          <p:cNvSpPr>
            <a:spLocks noGrp="1"/>
          </p:cNvSpPr>
          <p:nvPr>
            <p:ph idx="1"/>
          </p:nvPr>
        </p:nvSpPr>
        <p:spPr/>
        <p:txBody>
          <a:bodyPr/>
          <a:lstStyle/>
          <a:p>
            <a:pPr algn="just"/>
            <a:r>
              <a:rPr lang="es-MX" b="1" dirty="0"/>
              <a:t>Artículo 2°, modifica el artículo 3. Relaciones que regula.</a:t>
            </a:r>
          </a:p>
          <a:p>
            <a:pPr algn="just"/>
            <a:r>
              <a:rPr lang="es-MX" dirty="0"/>
              <a:t> El presente Código regula las relaciones de derecho individual y colectivo del trabajo de carácter particular.</a:t>
            </a:r>
          </a:p>
          <a:p>
            <a:pPr algn="just"/>
            <a:r>
              <a:rPr lang="es-MX" dirty="0"/>
              <a:t>De igual forma regula las relaciones de </a:t>
            </a:r>
            <a:r>
              <a:rPr lang="es-MX" b="1" dirty="0"/>
              <a:t>derecho colectivo del sector público, </a:t>
            </a:r>
            <a:r>
              <a:rPr lang="es-MX" dirty="0">
                <a:solidFill>
                  <a:srgbClr val="0070C0"/>
                </a:solidFill>
              </a:rPr>
              <a:t>salvo el derecho de negociación colectiva de empleados públicos</a:t>
            </a:r>
            <a:r>
              <a:rPr lang="es-MX" dirty="0"/>
              <a:t> que se regula conforme a norma especial.</a:t>
            </a:r>
          </a:p>
          <a:p>
            <a:pPr algn="just"/>
            <a:r>
              <a:rPr lang="es-CO" b="1" i="1" dirty="0"/>
              <a:t>Art 3, modifica el Art 4°, C.S.T. dice que los Empleados Públicos.</a:t>
            </a:r>
            <a:r>
              <a:rPr lang="es-CO" i="1" dirty="0"/>
              <a:t> Sus  relaciones de derecho individual del trabajo no se rigen por este Código, sino por los estatutos especiales y las leyes que se dicten.</a:t>
            </a:r>
            <a:endParaRPr lang="es-CO" dirty="0"/>
          </a:p>
          <a:p>
            <a:endParaRPr lang="es-CO" dirty="0"/>
          </a:p>
        </p:txBody>
      </p:sp>
    </p:spTree>
    <p:extLst>
      <p:ext uri="{BB962C8B-B14F-4D97-AF65-F5344CB8AC3E}">
        <p14:creationId xmlns:p14="http://schemas.microsoft.com/office/powerpoint/2010/main" val="3021384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BF3425-2D27-81FA-A98B-09A423ACD497}"/>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823C1AFC-667C-B0BD-A67B-3E048EAA4050}"/>
              </a:ext>
            </a:extLst>
          </p:cNvPr>
          <p:cNvSpPr>
            <a:spLocks noGrp="1"/>
          </p:cNvSpPr>
          <p:nvPr>
            <p:ph idx="1"/>
          </p:nvPr>
        </p:nvSpPr>
        <p:spPr/>
        <p:txBody>
          <a:bodyPr>
            <a:normAutofit fontScale="92500" lnSpcReduction="10000"/>
          </a:bodyPr>
          <a:lstStyle/>
          <a:p>
            <a:pPr algn="just"/>
            <a:r>
              <a:rPr lang="es-CO" b="1" dirty="0"/>
              <a:t>Artículo 4°. Principios.</a:t>
            </a:r>
            <a:r>
              <a:rPr lang="es-CO" dirty="0"/>
              <a:t> La finalidad de este Código es la de lograr un entorno laboral justo, equitativo y sostenible en las relaciones de trabajo, asegurando el </a:t>
            </a:r>
            <a:r>
              <a:rPr lang="es-CO" b="1" dirty="0"/>
              <a:t>equilibrio dinámico y armónico </a:t>
            </a:r>
            <a:r>
              <a:rPr lang="es-CO" dirty="0"/>
              <a:t>entre los derechos y deberes de empleadores y trabajadores.</a:t>
            </a:r>
          </a:p>
          <a:p>
            <a:pPr algn="just"/>
            <a:r>
              <a:rPr lang="es-CO" dirty="0"/>
              <a:t> fomentando el </a:t>
            </a:r>
            <a:r>
              <a:rPr lang="es-CO" b="1" dirty="0"/>
              <a:t>diálogo social, </a:t>
            </a:r>
            <a:r>
              <a:rPr lang="es-CO" dirty="0"/>
              <a:t>la responsabilidad empresarial, la igualdad de género, y la </a:t>
            </a:r>
            <a:r>
              <a:rPr lang="es-CO" dirty="0">
                <a:solidFill>
                  <a:srgbClr val="00B0F0"/>
                </a:solidFill>
              </a:rPr>
              <a:t>erradicación de toda forma de discriminación </a:t>
            </a:r>
            <a:r>
              <a:rPr lang="es-CO" dirty="0"/>
              <a:t>o violencia en el lugar de trabajo.</a:t>
            </a:r>
          </a:p>
          <a:p>
            <a:pPr algn="just"/>
            <a:r>
              <a:rPr lang="es-CO" dirty="0"/>
              <a:t>con el objetivo de promover la paz laboral y el bienestar integral de todos los actores involucrados.</a:t>
            </a:r>
          </a:p>
          <a:p>
            <a:pPr algn="just"/>
            <a:r>
              <a:rPr lang="es-CO" dirty="0"/>
              <a:t> </a:t>
            </a:r>
            <a:r>
              <a:rPr lang="es-CO" dirty="0">
                <a:solidFill>
                  <a:srgbClr val="0070C0"/>
                </a:solidFill>
              </a:rPr>
              <a:t>Constituyen principios del derecho laboral y por tanto serán aplicados</a:t>
            </a:r>
            <a:r>
              <a:rPr lang="es-CO" b="1" dirty="0">
                <a:solidFill>
                  <a:srgbClr val="0070C0"/>
                </a:solidFill>
              </a:rPr>
              <a:t> </a:t>
            </a:r>
            <a:r>
              <a:rPr lang="es-CO" dirty="0">
                <a:solidFill>
                  <a:srgbClr val="0070C0"/>
                </a:solidFill>
              </a:rPr>
              <a:t>a cualquier trabajador en Colombia de conformidad con lo establecido en el </a:t>
            </a:r>
            <a:r>
              <a:rPr lang="es-CO" b="1" dirty="0"/>
              <a:t>artículo 53 de la Constitución Política</a:t>
            </a:r>
            <a:r>
              <a:rPr lang="es-CO" dirty="0"/>
              <a:t>, los siguientes:</a:t>
            </a:r>
          </a:p>
          <a:p>
            <a:endParaRPr lang="es-CO" dirty="0"/>
          </a:p>
        </p:txBody>
      </p:sp>
    </p:spTree>
    <p:extLst>
      <p:ext uri="{BB962C8B-B14F-4D97-AF65-F5344CB8AC3E}">
        <p14:creationId xmlns:p14="http://schemas.microsoft.com/office/powerpoint/2010/main" val="3172758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45CC5D-32C9-A3E7-0FE1-72BAE57BFDB7}"/>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3269290F-C67A-9899-C44F-01D60641FEB6}"/>
              </a:ext>
            </a:extLst>
          </p:cNvPr>
          <p:cNvSpPr>
            <a:spLocks noGrp="1"/>
          </p:cNvSpPr>
          <p:nvPr>
            <p:ph idx="1"/>
          </p:nvPr>
        </p:nvSpPr>
        <p:spPr/>
        <p:txBody>
          <a:bodyPr>
            <a:normAutofit fontScale="92500" lnSpcReduction="10000"/>
          </a:bodyPr>
          <a:lstStyle/>
          <a:p>
            <a:pPr lvl="0" algn="just"/>
            <a:r>
              <a:rPr lang="es-CO" b="1" dirty="0"/>
              <a:t>articulo 4° Principios: (estatuto del trabajo)</a:t>
            </a:r>
          </a:p>
          <a:p>
            <a:pPr lvl="0" algn="just"/>
            <a:r>
              <a:rPr lang="es-CO" dirty="0"/>
              <a:t>Igualdad de oportunidades, remuneración mínima vital y móvil, proporcional a la cantidad y calidad de trabajo, Estabilidad en el empleo, Irrenunciabilidad a los beneficios mínimos establecidos en normas laborales, facultades para transigir y conciliar sobre derechos inciertos y discutibles, Aplicación de la norma más favorable al trabajador en caso de duda en la aplicación de las normas vigentes de trabajo. </a:t>
            </a:r>
          </a:p>
          <a:p>
            <a:pPr lvl="0" algn="just"/>
            <a:r>
              <a:rPr lang="es-CO" dirty="0"/>
              <a:t>Primacía de la realidad sobre formalidades de las relaciones laborales,</a:t>
            </a:r>
          </a:p>
          <a:p>
            <a:pPr lvl="0" algn="just"/>
            <a:r>
              <a:rPr lang="es-CO" dirty="0"/>
              <a:t>Garantía a la seguridad social, la capacitación y el descanso necesario, “</a:t>
            </a:r>
            <a:r>
              <a:rPr lang="es-CO" dirty="0">
                <a:solidFill>
                  <a:srgbClr val="0070C0"/>
                </a:solidFill>
              </a:rPr>
              <a:t>Protección especial a campesinos”</a:t>
            </a:r>
            <a:r>
              <a:rPr lang="es-CO" dirty="0"/>
              <a:t>, la mujer, a la maternidad y al trabajador menor de edad.</a:t>
            </a:r>
          </a:p>
          <a:p>
            <a:endParaRPr lang="es-CO" dirty="0"/>
          </a:p>
        </p:txBody>
      </p:sp>
    </p:spTree>
    <p:extLst>
      <p:ext uri="{BB962C8B-B14F-4D97-AF65-F5344CB8AC3E}">
        <p14:creationId xmlns:p14="http://schemas.microsoft.com/office/powerpoint/2010/main" val="2098142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2C733B-8297-CAFC-389D-92A92656464A}"/>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DCD4DF0C-9BF4-C1D6-942F-44182885124B}"/>
              </a:ext>
            </a:extLst>
          </p:cNvPr>
          <p:cNvSpPr>
            <a:spLocks noGrp="1"/>
          </p:cNvSpPr>
          <p:nvPr>
            <p:ph idx="1"/>
          </p:nvPr>
        </p:nvSpPr>
        <p:spPr/>
        <p:txBody>
          <a:bodyPr>
            <a:normAutofit lnSpcReduction="10000"/>
          </a:bodyPr>
          <a:lstStyle/>
          <a:p>
            <a:pPr algn="just"/>
            <a:r>
              <a:rPr lang="es-CO" b="1" dirty="0"/>
              <a:t>Art 6°. Contrato a término fijo.</a:t>
            </a:r>
            <a:r>
              <a:rPr lang="es-CO" dirty="0"/>
              <a:t> </a:t>
            </a:r>
            <a:r>
              <a:rPr lang="es-CO" b="1" dirty="0"/>
              <a:t>Mod,  art46 C.S.T.</a:t>
            </a:r>
          </a:p>
          <a:p>
            <a:pPr algn="just"/>
            <a:r>
              <a:rPr lang="es-CO" b="1" i="1" dirty="0"/>
              <a:t>Art 46. Contratos a término fijo,  obra o labor determinada, así:</a:t>
            </a:r>
          </a:p>
          <a:p>
            <a:pPr algn="just"/>
            <a:r>
              <a:rPr lang="es-CO" i="1" dirty="0">
                <a:solidFill>
                  <a:srgbClr val="0070C0"/>
                </a:solidFill>
              </a:rPr>
              <a:t>Podrán celebrarse contratos de trabajo a término fijo por un término</a:t>
            </a:r>
            <a:r>
              <a:rPr lang="es-CO" i="1" dirty="0"/>
              <a:t> </a:t>
            </a:r>
            <a:r>
              <a:rPr lang="es-CO" i="1" dirty="0">
                <a:solidFill>
                  <a:srgbClr val="0070C0"/>
                </a:solidFill>
              </a:rPr>
              <a:t>no mayor a 4 años.</a:t>
            </a:r>
          </a:p>
          <a:p>
            <a:pPr algn="just"/>
            <a:r>
              <a:rPr lang="es-CO" i="1" dirty="0"/>
              <a:t> </a:t>
            </a:r>
            <a:r>
              <a:rPr lang="es-CO" i="1" dirty="0">
                <a:solidFill>
                  <a:srgbClr val="0070C0"/>
                </a:solidFill>
              </a:rPr>
              <a:t>El contrato de trabajo a término fijo deberá celebrarse por escrito. </a:t>
            </a:r>
            <a:r>
              <a:rPr lang="es-CO" i="1" dirty="0"/>
              <a:t>Cuando el contrato de trabajo a término fijo no cumpla las condiciones y requisitos</a:t>
            </a:r>
            <a:r>
              <a:rPr lang="es-CO" b="1" i="1" dirty="0"/>
              <a:t> </a:t>
            </a:r>
            <a:r>
              <a:rPr lang="es-CO" i="1" dirty="0">
                <a:solidFill>
                  <a:srgbClr val="0070C0"/>
                </a:solidFill>
              </a:rPr>
              <a:t>previamente mencionados</a:t>
            </a:r>
            <a:r>
              <a:rPr lang="es-CO" i="1" dirty="0"/>
              <a:t>, se entenderá celebrado a término indefinido desde su inicio.</a:t>
            </a:r>
          </a:p>
          <a:p>
            <a:pPr algn="just"/>
            <a:r>
              <a:rPr lang="es-CO" i="1" dirty="0">
                <a:solidFill>
                  <a:srgbClr val="7030A0"/>
                </a:solidFill>
              </a:rPr>
              <a:t>Para los contratos vigentes el límite máximo se contabilizará a partir de la vigencia de esta ley.</a:t>
            </a:r>
            <a:endParaRPr lang="es-CO" dirty="0">
              <a:solidFill>
                <a:srgbClr val="7030A0"/>
              </a:solidFill>
            </a:endParaRPr>
          </a:p>
          <a:p>
            <a:endParaRPr lang="es-CO" dirty="0"/>
          </a:p>
        </p:txBody>
      </p:sp>
    </p:spTree>
    <p:extLst>
      <p:ext uri="{BB962C8B-B14F-4D97-AF65-F5344CB8AC3E}">
        <p14:creationId xmlns:p14="http://schemas.microsoft.com/office/powerpoint/2010/main" val="4012495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B243E7-DDC0-F161-3BC4-36DE3AAE26E2}"/>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CC1DE59B-8F3D-8FDA-4C05-0F4C03053B48}"/>
              </a:ext>
            </a:extLst>
          </p:cNvPr>
          <p:cNvSpPr>
            <a:spLocks noGrp="1"/>
          </p:cNvSpPr>
          <p:nvPr>
            <p:ph idx="1"/>
          </p:nvPr>
        </p:nvSpPr>
        <p:spPr/>
        <p:txBody>
          <a:bodyPr/>
          <a:lstStyle/>
          <a:p>
            <a:r>
              <a:rPr lang="es-CO" b="1" i="1" dirty="0"/>
              <a:t>ART 46. CONTRATO POR  OBRA O LABOR DETERMINADA.</a:t>
            </a:r>
            <a:endParaRPr lang="es-CO" b="1" dirty="0"/>
          </a:p>
          <a:p>
            <a:pPr algn="just"/>
            <a:r>
              <a:rPr lang="es-CO" dirty="0"/>
              <a:t> </a:t>
            </a:r>
            <a:r>
              <a:rPr lang="es-CO" i="1" dirty="0"/>
              <a:t>El contrato por la duración de obra o labor determinada deberá </a:t>
            </a:r>
            <a:r>
              <a:rPr lang="es-CO" i="1" dirty="0">
                <a:solidFill>
                  <a:srgbClr val="0070C0"/>
                </a:solidFill>
              </a:rPr>
              <a:t>celebrarse por escrito y se deberá indicarse, de forma precisa y detallada, la obra o labor contratada que se requiere atender.</a:t>
            </a:r>
            <a:endParaRPr lang="es-CO" dirty="0">
              <a:solidFill>
                <a:srgbClr val="0070C0"/>
              </a:solidFill>
            </a:endParaRPr>
          </a:p>
          <a:p>
            <a:pPr algn="just"/>
            <a:r>
              <a:rPr lang="es-CO" i="1" dirty="0"/>
              <a:t>Si no se cumple las condiciones señaladas en este artículo, o cuando finalice la obra o labor contratada, el trabajador continúe prestando sus servicios, el contrato se entenderá celebrado a </a:t>
            </a:r>
            <a:r>
              <a:rPr lang="es-CO" i="1" dirty="0">
                <a:solidFill>
                  <a:srgbClr val="0070C0"/>
                </a:solidFill>
              </a:rPr>
              <a:t>término indefinido desde el inicio de la relación laboral.</a:t>
            </a:r>
          </a:p>
          <a:p>
            <a:pPr algn="just"/>
            <a:r>
              <a:rPr lang="es-CO" i="1" dirty="0"/>
              <a:t>Si se trata de una nueva y diferente obra o labor, se podrá continuar el contrato que especifique la nueva obra o labor.</a:t>
            </a:r>
          </a:p>
          <a:p>
            <a:endParaRPr lang="es-CO" dirty="0"/>
          </a:p>
        </p:txBody>
      </p:sp>
    </p:spTree>
    <p:extLst>
      <p:ext uri="{BB962C8B-B14F-4D97-AF65-F5344CB8AC3E}">
        <p14:creationId xmlns:p14="http://schemas.microsoft.com/office/powerpoint/2010/main" val="3014468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F1E9E9-3579-4F92-B6D2-189A0C8602F3}"/>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8ACDB487-D6A0-7F6E-310F-69349BBE91A0}"/>
              </a:ext>
            </a:extLst>
          </p:cNvPr>
          <p:cNvSpPr>
            <a:spLocks noGrp="1"/>
          </p:cNvSpPr>
          <p:nvPr>
            <p:ph idx="1"/>
          </p:nvPr>
        </p:nvSpPr>
        <p:spPr/>
        <p:txBody>
          <a:bodyPr/>
          <a:lstStyle/>
          <a:p>
            <a:r>
              <a:rPr lang="es-MX" b="1" dirty="0"/>
              <a:t>Debido proceso disciplinario laboral.</a:t>
            </a:r>
          </a:p>
          <a:p>
            <a:r>
              <a:rPr lang="es-MX" b="1" dirty="0"/>
              <a:t>Art 7, modifica  el  art 115 C.S.T., queda así:</a:t>
            </a:r>
          </a:p>
          <a:p>
            <a:pPr algn="just"/>
            <a:r>
              <a:rPr lang="es-MX" b="1" dirty="0"/>
              <a:t>Art 115. </a:t>
            </a:r>
            <a:r>
              <a:rPr lang="es-MX" dirty="0"/>
              <a:t>En todas las actuaciones para aplicar sanciones disciplinarias, se deberán dar las garantiza el debido proceso y como mínimo los siguientes principios: </a:t>
            </a:r>
          </a:p>
          <a:p>
            <a:pPr algn="just"/>
            <a:r>
              <a:rPr lang="es-MX" dirty="0">
                <a:solidFill>
                  <a:srgbClr val="00B0F0"/>
                </a:solidFill>
              </a:rPr>
              <a:t>dignidad,</a:t>
            </a:r>
            <a:r>
              <a:rPr lang="es-MX" dirty="0"/>
              <a:t> presunción de inocencia, </a:t>
            </a:r>
            <a:r>
              <a:rPr lang="es-MX" dirty="0">
                <a:solidFill>
                  <a:schemeClr val="accent4">
                    <a:lumMod val="50000"/>
                  </a:schemeClr>
                </a:solidFill>
              </a:rPr>
              <a:t>“in dubio pro disciplinado”,</a:t>
            </a:r>
            <a:r>
              <a:rPr lang="es-MX" dirty="0"/>
              <a:t> </a:t>
            </a:r>
            <a:r>
              <a:rPr lang="es-MX" dirty="0">
                <a:solidFill>
                  <a:srgbClr val="FF0000"/>
                </a:solidFill>
              </a:rPr>
              <a:t>(en caso de duda) </a:t>
            </a:r>
            <a:r>
              <a:rPr lang="es-MX" dirty="0"/>
              <a:t>proporcionalidad, derecho a la defensa, contradicción y controversia de las pruebas; </a:t>
            </a:r>
            <a:r>
              <a:rPr lang="es-MX" dirty="0">
                <a:solidFill>
                  <a:srgbClr val="0070C0"/>
                </a:solidFill>
              </a:rPr>
              <a:t>“intimidad, lealtad y buena fe”, </a:t>
            </a:r>
            <a:r>
              <a:rPr lang="es-MX" dirty="0"/>
              <a:t>imparcialidad, “respeto al buen nombre, a la honra”, y non bis in </a:t>
            </a:r>
            <a:r>
              <a:rPr lang="es-MX" dirty="0" err="1"/>
              <a:t>idem</a:t>
            </a:r>
            <a:r>
              <a:rPr lang="es-MX" dirty="0"/>
              <a:t>.</a:t>
            </a:r>
            <a:r>
              <a:rPr lang="es-MX" b="1" dirty="0"/>
              <a:t> </a:t>
            </a:r>
            <a:endParaRPr lang="es-CO" b="1" dirty="0"/>
          </a:p>
          <a:p>
            <a:endParaRPr lang="es-CO" dirty="0"/>
          </a:p>
        </p:txBody>
      </p:sp>
    </p:spTree>
    <p:extLst>
      <p:ext uri="{BB962C8B-B14F-4D97-AF65-F5344CB8AC3E}">
        <p14:creationId xmlns:p14="http://schemas.microsoft.com/office/powerpoint/2010/main" val="3527942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76CA52-10AA-6A62-2A8C-0812184311AA}"/>
              </a:ext>
            </a:extLst>
          </p:cNvPr>
          <p:cNvSpPr>
            <a:spLocks noGrp="1"/>
          </p:cNvSpPr>
          <p:nvPr>
            <p:ph type="title"/>
          </p:nvPr>
        </p:nvSpPr>
        <p:spPr/>
        <p:txBody>
          <a:bodyPr/>
          <a:lstStyle/>
          <a:p>
            <a:pPr algn="ctr"/>
            <a:r>
              <a:rPr lang="es-CO" b="1" dirty="0"/>
              <a:t>REFORMA LABORAL LEY 2466 DE 2025 </a:t>
            </a:r>
            <a:endParaRPr lang="es-CO" dirty="0"/>
          </a:p>
        </p:txBody>
      </p:sp>
      <p:sp>
        <p:nvSpPr>
          <p:cNvPr id="3" name="Marcador de contenido 2">
            <a:extLst>
              <a:ext uri="{FF2B5EF4-FFF2-40B4-BE49-F238E27FC236}">
                <a16:creationId xmlns:a16="http://schemas.microsoft.com/office/drawing/2014/main" id="{C3A6A65C-27D0-9A97-6952-99BDC9D60148}"/>
              </a:ext>
            </a:extLst>
          </p:cNvPr>
          <p:cNvSpPr>
            <a:spLocks noGrp="1"/>
          </p:cNvSpPr>
          <p:nvPr>
            <p:ph idx="1"/>
          </p:nvPr>
        </p:nvSpPr>
        <p:spPr>
          <a:xfrm>
            <a:off x="838200" y="1848775"/>
            <a:ext cx="10515600" cy="4351338"/>
          </a:xfrm>
        </p:spPr>
        <p:txBody>
          <a:bodyPr/>
          <a:lstStyle/>
          <a:p>
            <a:r>
              <a:rPr lang="es-CO" b="1" dirty="0"/>
              <a:t> </a:t>
            </a:r>
            <a:r>
              <a:rPr lang="es-MX" b="1" dirty="0"/>
              <a:t>Medidas para los ingresos de las familias trabajadoras.</a:t>
            </a:r>
            <a:endParaRPr lang="es-CO" b="1" dirty="0"/>
          </a:p>
          <a:p>
            <a:r>
              <a:rPr lang="es-MX" b="1" dirty="0"/>
              <a:t>Art9°</a:t>
            </a:r>
            <a:r>
              <a:rPr lang="es-MX" dirty="0"/>
              <a:t>. </a:t>
            </a:r>
            <a:r>
              <a:rPr lang="es-MX" b="1" dirty="0"/>
              <a:t>Factores de evaluación objetiva del trabajo. </a:t>
            </a:r>
            <a:r>
              <a:rPr lang="es-MX" dirty="0"/>
              <a:t>Mod, el </a:t>
            </a:r>
            <a:r>
              <a:rPr lang="es-MX" b="1" dirty="0"/>
              <a:t>art 4° de la Ley 1496 de 2011</a:t>
            </a:r>
            <a:r>
              <a:rPr lang="es-MX" dirty="0"/>
              <a:t> el cual quedará así:</a:t>
            </a:r>
          </a:p>
          <a:p>
            <a:pPr algn="just"/>
            <a:r>
              <a:rPr lang="es-MX" b="1" dirty="0"/>
              <a:t>Art 4.</a:t>
            </a:r>
            <a:r>
              <a:rPr lang="es-MX" dirty="0"/>
              <a:t> factores de evaluación de cada empleo, los cuales deberán estar directamente relacionadas a las funciones del cargo, que les permitan establecer de forma objetiva el salario y demás beneficios, así como la naturaleza y nivel de riesgo laboral de la actividad a realizar, </a:t>
            </a:r>
            <a:r>
              <a:rPr lang="es-MX" b="1" dirty="0"/>
              <a:t>(según SGSST Y decreto 1072 de 2015)</a:t>
            </a:r>
            <a:endParaRPr lang="es-CO" b="1" dirty="0"/>
          </a:p>
          <a:p>
            <a:pPr marL="0" indent="0">
              <a:buNone/>
            </a:pPr>
            <a:endParaRPr lang="es-CO" dirty="0"/>
          </a:p>
        </p:txBody>
      </p:sp>
    </p:spTree>
    <p:extLst>
      <p:ext uri="{BB962C8B-B14F-4D97-AF65-F5344CB8AC3E}">
        <p14:creationId xmlns:p14="http://schemas.microsoft.com/office/powerpoint/2010/main" val="408956370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TotalTime>
  <Words>2170</Words>
  <Application>Microsoft Office PowerPoint</Application>
  <PresentationFormat>Panorámica</PresentationFormat>
  <Paragraphs>97</Paragraphs>
  <Slides>20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20</vt:i4>
      </vt:variant>
    </vt:vector>
  </HeadingPairs>
  <TitlesOfParts>
    <vt:vector size="24" baseType="lpstr">
      <vt:lpstr>Aptos</vt:lpstr>
      <vt:lpstr>Aptos Display</vt:lpstr>
      <vt:lpstr>Arial</vt:lpstr>
      <vt:lpstr>Tema de Office</vt:lpstr>
      <vt:lpstr>EXTRACTO DE LA REFORMA LABORAL LEY 2466/25</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lpstr>REFORMA LABORAL LEY 2466 DE 2025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Jairo Andrade V</dc:creator>
  <cp:lastModifiedBy>Jairo Andrade V</cp:lastModifiedBy>
  <cp:revision>1</cp:revision>
  <dcterms:created xsi:type="dcterms:W3CDTF">2025-08-28T11:52:28Z</dcterms:created>
  <dcterms:modified xsi:type="dcterms:W3CDTF">2025-08-28T12:33:47Z</dcterms:modified>
</cp:coreProperties>
</file>